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3" r:id="rId8"/>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AC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Stijl, gemiddeld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0505E3EF-67EA-436B-97B2-0124C06EBD24}" styleName="Stijl, gemiddeld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872" autoAdjust="0"/>
    <p:restoredTop sz="76940" autoAdjust="0"/>
  </p:normalViewPr>
  <p:slideViewPr>
    <p:cSldViewPr snapToGrid="0" showGuides="1">
      <p:cViewPr varScale="1">
        <p:scale>
          <a:sx n="76" d="100"/>
          <a:sy n="76" d="100"/>
        </p:scale>
        <p:origin x="1411" y="43"/>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charset="0"/>
              </a:defRPr>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charset="0"/>
              </a:defRPr>
            </a:lvl1pPr>
          </a:lstStyle>
          <a:p>
            <a:fld id="{70DE778B-9043-6640-BE32-D65768C6815F}" type="datetimeFigureOut">
              <a:rPr lang="nl-NL" smtClean="0"/>
              <a:pPr/>
              <a:t>31-5-2022</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charset="0"/>
              </a:defRPr>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charset="0"/>
              </a:defRPr>
            </a:lvl1pPr>
          </a:lstStyle>
          <a:p>
            <a:fld id="{06CED714-CD51-CB44-B8E3-B61CCFEF6695}" type="slidenum">
              <a:rPr lang="nl-NL" smtClean="0"/>
              <a:pPr/>
              <a:t>‹nr.›</a:t>
            </a:fld>
            <a:endParaRPr lang="nl-NL" dirty="0"/>
          </a:p>
        </p:txBody>
      </p:sp>
    </p:spTree>
    <p:extLst>
      <p:ext uri="{BB962C8B-B14F-4D97-AF65-F5344CB8AC3E}">
        <p14:creationId xmlns:p14="http://schemas.microsoft.com/office/powerpoint/2010/main" val="589380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charset="0"/>
        <a:ea typeface="+mn-ea"/>
        <a:cs typeface="+mn-cs"/>
      </a:defRPr>
    </a:lvl1pPr>
    <a:lvl2pPr marL="457200" algn="l" defTabSz="914400" rtl="0" eaLnBrk="1" latinLnBrk="0" hangingPunct="1">
      <a:defRPr sz="1200" b="0" i="0" kern="1200">
        <a:solidFill>
          <a:schemeClr val="tx1"/>
        </a:solidFill>
        <a:latin typeface="Arial" charset="0"/>
        <a:ea typeface="+mn-ea"/>
        <a:cs typeface="+mn-cs"/>
      </a:defRPr>
    </a:lvl2pPr>
    <a:lvl3pPr marL="914400" algn="l" defTabSz="914400" rtl="0" eaLnBrk="1" latinLnBrk="0" hangingPunct="1">
      <a:defRPr sz="1200" b="0" i="0" kern="1200">
        <a:solidFill>
          <a:schemeClr val="tx1"/>
        </a:solidFill>
        <a:latin typeface="Arial" charset="0"/>
        <a:ea typeface="+mn-ea"/>
        <a:cs typeface="+mn-cs"/>
      </a:defRPr>
    </a:lvl3pPr>
    <a:lvl4pPr marL="1371600" algn="l" defTabSz="914400" rtl="0" eaLnBrk="1" latinLnBrk="0" hangingPunct="1">
      <a:defRPr sz="1200" b="0" i="0" kern="1200">
        <a:solidFill>
          <a:schemeClr val="tx1"/>
        </a:solidFill>
        <a:latin typeface="Arial" charset="0"/>
        <a:ea typeface="+mn-ea"/>
        <a:cs typeface="+mn-cs"/>
      </a:defRPr>
    </a:lvl4pPr>
    <a:lvl5pPr marL="1828800" algn="l" defTabSz="914400" rtl="0" eaLnBrk="1" latinLnBrk="0" hangingPunct="1">
      <a:defRPr sz="1200" b="0" i="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Verdana" panose="020B0604030504040204" pitchFamily="34" charset="0"/>
                <a:ea typeface="Calibri" panose="020F0502020204030204" pitchFamily="34" charset="0"/>
                <a:cs typeface="Times New Roman" panose="02020603050405020304" pitchFamily="18" charset="0"/>
              </a:rPr>
              <a:t>First there is a word about this build, what is does and what the main characteristics are. There is also an explanation of some of the most important components and is a quick walkthrough of the construction process to make it. Each electric part of the soldering iron will be discussed and the working of every aspect of the electrical circuit will be explained. There is also a discission with the problems and how to fix them.</a:t>
            </a:r>
            <a:endParaRPr lang="nl-BE" sz="1800" dirty="0">
              <a:effectLst/>
              <a:latin typeface="Verdana" panose="020B0604030504040204" pitchFamily="34" charset="0"/>
              <a:ea typeface="Calibri" panose="020F0502020204030204" pitchFamily="34" charset="0"/>
              <a:cs typeface="Times New Roman" panose="02020603050405020304" pitchFamily="18" charset="0"/>
            </a:endParaRPr>
          </a:p>
          <a:p>
            <a:endParaRPr lang="nl-BE" dirty="0"/>
          </a:p>
        </p:txBody>
      </p:sp>
      <p:sp>
        <p:nvSpPr>
          <p:cNvPr id="4" name="Tijdelijke aanduiding voor dianummer 3"/>
          <p:cNvSpPr>
            <a:spLocks noGrp="1"/>
          </p:cNvSpPr>
          <p:nvPr>
            <p:ph type="sldNum" sz="quarter" idx="5"/>
          </p:nvPr>
        </p:nvSpPr>
        <p:spPr/>
        <p:txBody>
          <a:bodyPr/>
          <a:lstStyle/>
          <a:p>
            <a:fld id="{06CED714-CD51-CB44-B8E3-B61CCFEF6695}" type="slidenum">
              <a:rPr lang="nl-NL" smtClean="0"/>
              <a:pPr/>
              <a:t>2</a:t>
            </a:fld>
            <a:endParaRPr lang="nl-NL" dirty="0"/>
          </a:p>
        </p:txBody>
      </p:sp>
    </p:spTree>
    <p:extLst>
      <p:ext uri="{BB962C8B-B14F-4D97-AF65-F5344CB8AC3E}">
        <p14:creationId xmlns:p14="http://schemas.microsoft.com/office/powerpoint/2010/main" val="1193335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Here you can see a photo of the soldering iron. </a:t>
            </a:r>
            <a:r>
              <a:rPr lang="nl-BE" sz="1800" dirty="0">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Important </a:t>
            </a:r>
            <a:r>
              <a:rPr lang="nl-BE" sz="1800" dirty="0" err="1">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to</a:t>
            </a:r>
            <a:r>
              <a:rPr lang="nl-BE" sz="1800" dirty="0">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know</a:t>
            </a:r>
            <a:r>
              <a:rPr lang="nl-BE" sz="1800" dirty="0">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 is </a:t>
            </a:r>
            <a:r>
              <a:rPr lang="nl-BE" sz="1800" dirty="0" err="1">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the</a:t>
            </a:r>
            <a:r>
              <a:rPr lang="nl-BE" sz="1800" dirty="0">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 type of </a:t>
            </a:r>
            <a:r>
              <a:rPr lang="nl-BE" sz="1800" dirty="0" err="1">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the</a:t>
            </a:r>
            <a:r>
              <a:rPr lang="nl-BE" sz="1800" dirty="0">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 device. </a:t>
            </a:r>
            <a:r>
              <a:rPr lang="en-US" sz="1800" dirty="0">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It is a temperature regulation soldering iron</a:t>
            </a:r>
            <a:r>
              <a:rPr lang="en-US" sz="1800" dirty="0">
                <a:solidFill>
                  <a:srgbClr val="000000"/>
                </a:solidFill>
                <a:effectLst/>
                <a:latin typeface="Helvetica" panose="020B0604020202020204" pitchFamily="34" charset="0"/>
                <a:ea typeface="Calibri" panose="020F0502020204030204" pitchFamily="34" charset="0"/>
                <a:cs typeface="Times New Roman" panose="02020603050405020304" pitchFamily="18" charset="0"/>
              </a:rPr>
              <a:t>.</a:t>
            </a:r>
            <a:r>
              <a:rPr lang="en-US" sz="1800" dirty="0">
                <a:solidFill>
                  <a:srgbClr val="000000"/>
                </a:solidFill>
                <a:effectLst/>
                <a:latin typeface="Verdana" panose="020B0604030504040204" pitchFamily="34" charset="0"/>
                <a:ea typeface="Calibri" panose="020F0502020204030204" pitchFamily="34" charset="0"/>
                <a:cs typeface="Times New Roman" panose="02020603050405020304" pitchFamily="18" charset="0"/>
              </a:rPr>
              <a:t> These are the most common type of soldering irons. The iron can be set on the desired temperature by an encoder. This soldering iron has a temperature range from 0 degrees to 450 degrees. </a:t>
            </a:r>
            <a:endParaRPr lang="nl-BE" sz="1800" dirty="0">
              <a:effectLst/>
              <a:latin typeface="Verdana" panose="020B0604030504040204" pitchFamily="34" charset="0"/>
              <a:ea typeface="Calibri" panose="020F0502020204030204" pitchFamily="34" charset="0"/>
              <a:cs typeface="Times New Roman" panose="02020603050405020304" pitchFamily="18" charset="0"/>
            </a:endParaRPr>
          </a:p>
          <a:p>
            <a:endParaRPr lang="nl-BE" dirty="0"/>
          </a:p>
        </p:txBody>
      </p:sp>
      <p:sp>
        <p:nvSpPr>
          <p:cNvPr id="4" name="Tijdelijke aanduiding voor dianummer 3"/>
          <p:cNvSpPr>
            <a:spLocks noGrp="1"/>
          </p:cNvSpPr>
          <p:nvPr>
            <p:ph type="sldNum" sz="quarter" idx="5"/>
          </p:nvPr>
        </p:nvSpPr>
        <p:spPr/>
        <p:txBody>
          <a:bodyPr/>
          <a:lstStyle/>
          <a:p>
            <a:fld id="{06CED714-CD51-CB44-B8E3-B61CCFEF6695}" type="slidenum">
              <a:rPr lang="nl-NL" smtClean="0"/>
              <a:pPr/>
              <a:t>3</a:t>
            </a:fld>
            <a:endParaRPr lang="nl-NL" dirty="0"/>
          </a:p>
        </p:txBody>
      </p:sp>
    </p:spTree>
    <p:extLst>
      <p:ext uri="{BB962C8B-B14F-4D97-AF65-F5344CB8AC3E}">
        <p14:creationId xmlns:p14="http://schemas.microsoft.com/office/powerpoint/2010/main" val="550914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Verdana" panose="020B0604030504040204" pitchFamily="34" charset="0"/>
                <a:ea typeface="Calibri" panose="020F0502020204030204" pitchFamily="34" charset="0"/>
                <a:cs typeface="Times New Roman" panose="02020603050405020304" pitchFamily="18" charset="0"/>
              </a:rPr>
              <a:t>Are 0805 SMD resistors and capacitors used. There are also THT capacitors, coils, diodes, transistors, IC’s, power relay and not to forget the ATmega4809-PF. This microcontroller for sending right information components. brain of whole device. works with a 42R series EIC connector protected with a 250V by 0.63A fuse. There is a 4-digit 7-segment display controlled by a TM1637 controller. Will use the </a:t>
            </a:r>
            <a:r>
              <a:rPr lang="en-US" sz="1800" dirty="0" err="1">
                <a:effectLst/>
                <a:latin typeface="Verdana" panose="020B0604030504040204" pitchFamily="34" charset="0"/>
                <a:ea typeface="Calibri" panose="020F0502020204030204" pitchFamily="34" charset="0"/>
                <a:cs typeface="Times New Roman" panose="02020603050405020304" pitchFamily="18" charset="0"/>
              </a:rPr>
              <a:t>Oem</a:t>
            </a:r>
            <a:r>
              <a:rPr lang="en-US" sz="1800" dirty="0">
                <a:effectLst/>
                <a:latin typeface="Verdana" panose="020B0604030504040204" pitchFamily="34" charset="0"/>
                <a:ea typeface="Calibri" panose="020F0502020204030204" pitchFamily="34" charset="0"/>
                <a:cs typeface="Times New Roman" panose="02020603050405020304" pitchFamily="18" charset="0"/>
              </a:rPr>
              <a:t> </a:t>
            </a:r>
            <a:r>
              <a:rPr lang="en-US" sz="1800" dirty="0" err="1">
                <a:effectLst/>
                <a:latin typeface="Verdana" panose="020B0604030504040204" pitchFamily="34" charset="0"/>
                <a:ea typeface="Calibri" panose="020F0502020204030204" pitchFamily="34" charset="0"/>
                <a:cs typeface="Times New Roman" panose="02020603050405020304" pitchFamily="18" charset="0"/>
              </a:rPr>
              <a:t>Jbc</a:t>
            </a:r>
            <a:r>
              <a:rPr lang="en-US" sz="1800" dirty="0">
                <a:effectLst/>
                <a:latin typeface="Verdana" panose="020B0604030504040204" pitchFamily="34" charset="0"/>
                <a:ea typeface="Calibri" panose="020F0502020204030204" pitchFamily="34" charset="0"/>
                <a:cs typeface="Times New Roman" panose="02020603050405020304" pitchFamily="18" charset="0"/>
              </a:rPr>
              <a:t> C245. Temperature of this pen is configured with the rotary encoder.</a:t>
            </a:r>
            <a:endParaRPr lang="nl-BE" sz="1800" dirty="0">
              <a:effectLst/>
              <a:latin typeface="Verdana" panose="020B0604030504040204" pitchFamily="34" charset="0"/>
              <a:ea typeface="Calibri" panose="020F0502020204030204" pitchFamily="34" charset="0"/>
              <a:cs typeface="Times New Roman" panose="02020603050405020304" pitchFamily="18" charset="0"/>
            </a:endParaRPr>
          </a:p>
          <a:p>
            <a:endParaRPr lang="nl-BE" dirty="0"/>
          </a:p>
        </p:txBody>
      </p:sp>
      <p:sp>
        <p:nvSpPr>
          <p:cNvPr id="4" name="Tijdelijke aanduiding voor dianummer 3"/>
          <p:cNvSpPr>
            <a:spLocks noGrp="1"/>
          </p:cNvSpPr>
          <p:nvPr>
            <p:ph type="sldNum" sz="quarter" idx="5"/>
          </p:nvPr>
        </p:nvSpPr>
        <p:spPr/>
        <p:txBody>
          <a:bodyPr/>
          <a:lstStyle/>
          <a:p>
            <a:fld id="{06CED714-CD51-CB44-B8E3-B61CCFEF6695}" type="slidenum">
              <a:rPr lang="nl-NL" smtClean="0"/>
              <a:pPr/>
              <a:t>4</a:t>
            </a:fld>
            <a:endParaRPr lang="nl-NL" dirty="0"/>
          </a:p>
        </p:txBody>
      </p:sp>
    </p:spTree>
    <p:extLst>
      <p:ext uri="{BB962C8B-B14F-4D97-AF65-F5344CB8AC3E}">
        <p14:creationId xmlns:p14="http://schemas.microsoft.com/office/powerpoint/2010/main" val="2697138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Verdana" panose="020B0604030504040204" pitchFamily="34" charset="0"/>
                <a:ea typeface="Calibri" panose="020F0502020204030204" pitchFamily="34" charset="0"/>
                <a:cs typeface="Times New Roman" panose="02020603050405020304" pitchFamily="18" charset="0"/>
              </a:rPr>
              <a:t>Most of the components are ordered on mouser. The components that are not available on Mouser are bought on Conrad and TME. The toroidal transformer comes from TME. The electric design and the PCB are designed on Altium Designer. The PCB is ordered on JLCPCB. The case is modeled on Autodesk Fusion 360. The case is sliced with the </a:t>
            </a:r>
            <a:r>
              <a:rPr lang="en-US" sz="1800" dirty="0" err="1">
                <a:effectLst/>
                <a:latin typeface="Verdana" panose="020B0604030504040204" pitchFamily="34" charset="0"/>
                <a:ea typeface="Calibri" panose="020F0502020204030204" pitchFamily="34" charset="0"/>
                <a:cs typeface="Times New Roman" panose="02020603050405020304" pitchFamily="18" charset="0"/>
              </a:rPr>
              <a:t>Prusa</a:t>
            </a:r>
            <a:r>
              <a:rPr lang="en-US" sz="1800" dirty="0">
                <a:effectLst/>
                <a:latin typeface="Verdana" panose="020B0604030504040204" pitchFamily="34" charset="0"/>
                <a:ea typeface="Calibri" panose="020F0502020204030204" pitchFamily="34" charset="0"/>
                <a:cs typeface="Times New Roman" panose="02020603050405020304" pitchFamily="18" charset="0"/>
              </a:rPr>
              <a:t> slicer app on a laptop and it is printed on the school’s </a:t>
            </a:r>
            <a:r>
              <a:rPr lang="en-US" sz="1800" dirty="0" err="1">
                <a:effectLst/>
                <a:latin typeface="Verdana" panose="020B0604030504040204" pitchFamily="34" charset="0"/>
                <a:ea typeface="Calibri" panose="020F0502020204030204" pitchFamily="34" charset="0"/>
                <a:cs typeface="Times New Roman" panose="02020603050405020304" pitchFamily="18" charset="0"/>
              </a:rPr>
              <a:t>Prusa</a:t>
            </a:r>
            <a:r>
              <a:rPr lang="en-US" sz="1800" dirty="0">
                <a:effectLst/>
                <a:latin typeface="Verdana" panose="020B0604030504040204" pitchFamily="34" charset="0"/>
                <a:ea typeface="Calibri" panose="020F0502020204030204" pitchFamily="34" charset="0"/>
                <a:cs typeface="Times New Roman" panose="02020603050405020304" pitchFamily="18" charset="0"/>
              </a:rPr>
              <a:t> Mini 3D printer. When the PCB arrives, it is time to solder all the components.</a:t>
            </a:r>
            <a:endParaRPr lang="nl-BE" sz="1800" dirty="0">
              <a:effectLst/>
              <a:latin typeface="Verdana" panose="020B0604030504040204" pitchFamily="34" charset="0"/>
              <a:ea typeface="Calibri" panose="020F0502020204030204" pitchFamily="34" charset="0"/>
              <a:cs typeface="Times New Roman" panose="02020603050405020304" pitchFamily="18" charset="0"/>
            </a:endParaRPr>
          </a:p>
          <a:p>
            <a:endParaRPr lang="nl-BE" dirty="0"/>
          </a:p>
        </p:txBody>
      </p:sp>
      <p:sp>
        <p:nvSpPr>
          <p:cNvPr id="4" name="Tijdelijke aanduiding voor dianummer 3"/>
          <p:cNvSpPr>
            <a:spLocks noGrp="1"/>
          </p:cNvSpPr>
          <p:nvPr>
            <p:ph type="sldNum" sz="quarter" idx="5"/>
          </p:nvPr>
        </p:nvSpPr>
        <p:spPr/>
        <p:txBody>
          <a:bodyPr/>
          <a:lstStyle/>
          <a:p>
            <a:fld id="{06CED714-CD51-CB44-B8E3-B61CCFEF6695}" type="slidenum">
              <a:rPr lang="nl-NL" smtClean="0"/>
              <a:pPr/>
              <a:t>5</a:t>
            </a:fld>
            <a:endParaRPr lang="nl-NL" dirty="0"/>
          </a:p>
        </p:txBody>
      </p:sp>
    </p:spTree>
    <p:extLst>
      <p:ext uri="{BB962C8B-B14F-4D97-AF65-F5344CB8AC3E}">
        <p14:creationId xmlns:p14="http://schemas.microsoft.com/office/powerpoint/2010/main" val="3580982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nSpc>
                <a:spcPct val="107000"/>
              </a:lnSpc>
              <a:spcAft>
                <a:spcPts val="800"/>
              </a:spcAft>
            </a:pPr>
            <a:r>
              <a:rPr lang="en-US" sz="1800" dirty="0">
                <a:effectLst/>
                <a:latin typeface="Verdana" panose="020B0604030504040204" pitchFamily="34" charset="0"/>
                <a:ea typeface="Calibri" panose="020F0502020204030204" pitchFamily="34" charset="0"/>
                <a:cs typeface="Times New Roman" panose="02020603050405020304" pitchFamily="18" charset="0"/>
              </a:rPr>
              <a:t>Fed by one toroidal transformer. One secondary winding is used for the +5V power supply for the logic and control circuits trough the bridge rectifiers and IC1. There is a Zener diode that is used as overvoltage protection.</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en-US" sz="1800" dirty="0">
                <a:effectLst/>
                <a:latin typeface="Verdana" panose="020B0604030504040204" pitchFamily="34" charset="0"/>
                <a:ea typeface="Calibri" panose="020F0502020204030204" pitchFamily="34" charset="0"/>
                <a:cs typeface="Times New Roman" panose="02020603050405020304" pitchFamily="18" charset="0"/>
              </a:rPr>
              <a:t>The regulator; </a:t>
            </a:r>
            <a:r>
              <a:rPr lang="en-GB" sz="1800" dirty="0">
                <a:effectLst/>
                <a:latin typeface="Verdana" panose="020B0604030504040204" pitchFamily="34" charset="0"/>
                <a:ea typeface="Calibri" panose="020F0502020204030204" pitchFamily="34" charset="0"/>
                <a:cs typeface="Times New Roman" panose="02020603050405020304" pitchFamily="18" charset="0"/>
              </a:rPr>
              <a:t>the temperature of the pin on the soldering iron is PWM-sent by the power controlled by the transistors. They are used to regulate electric current.</a:t>
            </a:r>
            <a:r>
              <a:rPr lang="nl-BE" sz="1800">
                <a:effectLst/>
                <a:latin typeface="Verdana" panose="020B0604030504040204" pitchFamily="34" charset="0"/>
                <a:ea typeface="Calibri" panose="020F0502020204030204" pitchFamily="34" charset="0"/>
                <a:cs typeface="Times New Roman" panose="02020603050405020304" pitchFamily="18" charset="0"/>
              </a:rPr>
              <a:t> </a:t>
            </a:r>
            <a:r>
              <a:rPr lang="en-US" sz="1800">
                <a:effectLst/>
                <a:latin typeface="Verdana" panose="020B0604030504040204" pitchFamily="34" charset="0"/>
                <a:ea typeface="Calibri" panose="020F0502020204030204" pitchFamily="34" charset="0"/>
                <a:cs typeface="Times New Roman" panose="02020603050405020304" pitchFamily="18" charset="0"/>
              </a:rPr>
              <a:t>Around </a:t>
            </a:r>
            <a:r>
              <a:rPr lang="en-US" sz="1800" dirty="0">
                <a:effectLst/>
                <a:latin typeface="Verdana" panose="020B0604030504040204" pitchFamily="34" charset="0"/>
                <a:ea typeface="Calibri" panose="020F0502020204030204" pitchFamily="34" charset="0"/>
                <a:cs typeface="Times New Roman" panose="02020603050405020304" pitchFamily="18" charset="0"/>
              </a:rPr>
              <a:t>IC2A and IC2B are 2 </a:t>
            </a:r>
            <a:r>
              <a:rPr lang="en-US" sz="1800" dirty="0" err="1">
                <a:effectLst/>
                <a:latin typeface="Verdana" panose="020B0604030504040204" pitchFamily="34" charset="0"/>
                <a:ea typeface="Calibri" panose="020F0502020204030204" pitchFamily="34" charset="0"/>
                <a:cs typeface="Times New Roman" panose="02020603050405020304" pitchFamily="18" charset="0"/>
              </a:rPr>
              <a:t>opamp</a:t>
            </a:r>
            <a:r>
              <a:rPr lang="en-US" sz="1800" dirty="0">
                <a:effectLst/>
                <a:latin typeface="Verdana" panose="020B0604030504040204" pitchFamily="34" charset="0"/>
                <a:ea typeface="Calibri" panose="020F0502020204030204" pitchFamily="34" charset="0"/>
                <a:cs typeface="Times New Roman" panose="02020603050405020304" pitchFamily="18" charset="0"/>
              </a:rPr>
              <a:t> circuits that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amplify</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a:t>
            </a:r>
            <a:r>
              <a:rPr lang="nl-BE" sz="1800" dirty="0">
                <a:effectLst/>
                <a:latin typeface="Verdana" panose="020B0604030504040204" pitchFamily="34" charset="0"/>
                <a:ea typeface="Calibri" panose="020F0502020204030204" pitchFamily="34" charset="0"/>
                <a:cs typeface="Times New Roman" panose="02020603050405020304" pitchFamily="18" charset="0"/>
              </a:rPr>
              <a:t> voltage on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temperature</a:t>
            </a:r>
            <a:r>
              <a:rPr lang="nl-BE" sz="1800" dirty="0">
                <a:effectLst/>
                <a:latin typeface="Verdana" panose="020B0604030504040204" pitchFamily="34" charset="0"/>
                <a:ea typeface="Calibri" panose="020F0502020204030204" pitchFamily="34" charset="0"/>
                <a:cs typeface="Times New Roman" panose="02020603050405020304" pitchFamily="18" charset="0"/>
              </a:rPr>
              <a:t> sensor terminal.  The CPU is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which</a:t>
            </a:r>
            <a:r>
              <a:rPr lang="nl-BE" sz="1800" dirty="0">
                <a:effectLst/>
                <a:latin typeface="Verdana" panose="020B0604030504040204" pitchFamily="34" charset="0"/>
                <a:ea typeface="Calibri" panose="020F0502020204030204" pitchFamily="34" charset="0"/>
                <a:cs typeface="Times New Roman" panose="02020603050405020304" pitchFamily="18" charset="0"/>
              </a:rPr>
              <a:t> is a 8-bit microcontroller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that</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controls</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components</a:t>
            </a:r>
            <a:r>
              <a:rPr lang="nl-BE" sz="1800" dirty="0">
                <a:effectLst/>
                <a:latin typeface="Verdana" panose="020B0604030504040204" pitchFamily="34" charset="0"/>
                <a:ea typeface="Calibri" panose="020F0502020204030204" pitchFamily="34" charset="0"/>
                <a:cs typeface="Times New Roman" panose="02020603050405020304" pitchFamily="18" charset="0"/>
              </a:rPr>
              <a:t>.</a:t>
            </a:r>
            <a:endParaRPr lang="nl-BE" dirty="0"/>
          </a:p>
        </p:txBody>
      </p:sp>
      <p:sp>
        <p:nvSpPr>
          <p:cNvPr id="4" name="Tijdelijke aanduiding voor dianummer 3"/>
          <p:cNvSpPr>
            <a:spLocks noGrp="1"/>
          </p:cNvSpPr>
          <p:nvPr>
            <p:ph type="sldNum" sz="quarter" idx="5"/>
          </p:nvPr>
        </p:nvSpPr>
        <p:spPr/>
        <p:txBody>
          <a:bodyPr/>
          <a:lstStyle/>
          <a:p>
            <a:fld id="{06CED714-CD51-CB44-B8E3-B61CCFEF6695}" type="slidenum">
              <a:rPr lang="nl-NL" smtClean="0"/>
              <a:pPr/>
              <a:t>6</a:t>
            </a:fld>
            <a:endParaRPr lang="nl-NL" dirty="0"/>
          </a:p>
        </p:txBody>
      </p:sp>
    </p:spTree>
    <p:extLst>
      <p:ext uri="{BB962C8B-B14F-4D97-AF65-F5344CB8AC3E}">
        <p14:creationId xmlns:p14="http://schemas.microsoft.com/office/powerpoint/2010/main" val="27857897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nSpc>
                <a:spcPct val="107000"/>
              </a:lnSpc>
              <a:spcAft>
                <a:spcPts val="800"/>
              </a:spcAft>
            </a:pP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There</a:t>
            </a:r>
            <a:r>
              <a:rPr lang="nl-BE" sz="1800" dirty="0">
                <a:effectLst/>
                <a:latin typeface="Verdana" panose="020B0604030504040204" pitchFamily="34" charset="0"/>
                <a:ea typeface="Calibri" panose="020F0502020204030204" pitchFamily="34" charset="0"/>
                <a:cs typeface="Times New Roman" panose="02020603050405020304" pitchFamily="18" charset="0"/>
              </a:rPr>
              <a:t> are a few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problems</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with</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finding</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all</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a:t>
            </a:r>
            <a:r>
              <a:rPr lang="nl-BE" sz="1800" dirty="0">
                <a:effectLst/>
                <a:latin typeface="Verdana" panose="020B0604030504040204" pitchFamily="34" charset="0"/>
                <a:ea typeface="Calibri" panose="020F0502020204030204" pitchFamily="34" charset="0"/>
                <a:cs typeface="Times New Roman" panose="02020603050405020304" pitchFamily="18" charset="0"/>
              </a:rPr>
              <a:t> right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components</a:t>
            </a:r>
            <a:r>
              <a:rPr lang="nl-BE" sz="1800" dirty="0">
                <a:effectLst/>
                <a:latin typeface="Verdana" panose="020B0604030504040204" pitchFamily="34" charset="0"/>
                <a:ea typeface="Calibri" panose="020F0502020204030204" pitchFamily="34" charset="0"/>
                <a:cs typeface="Times New Roman" panose="02020603050405020304" pitchFamily="18" charset="0"/>
              </a:rPr>
              <a:t> but as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said</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before</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there</a:t>
            </a:r>
            <a:r>
              <a:rPr lang="nl-BE" sz="1800" dirty="0">
                <a:effectLst/>
                <a:latin typeface="Verdana" panose="020B0604030504040204" pitchFamily="34" charset="0"/>
                <a:ea typeface="Calibri" panose="020F0502020204030204" pitchFamily="34" charset="0"/>
                <a:cs typeface="Times New Roman" panose="02020603050405020304" pitchFamily="18" charset="0"/>
              </a:rPr>
              <a:t> are found on Conrad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and</a:t>
            </a:r>
            <a:r>
              <a:rPr lang="nl-BE" sz="1800" dirty="0">
                <a:effectLst/>
                <a:latin typeface="Verdana" panose="020B0604030504040204" pitchFamily="34" charset="0"/>
                <a:ea typeface="Calibri" panose="020F0502020204030204" pitchFamily="34" charset="0"/>
                <a:cs typeface="Times New Roman" panose="02020603050405020304" pitchFamily="18" charset="0"/>
              </a:rPr>
              <a:t> TME. The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postage</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costs</a:t>
            </a:r>
            <a:r>
              <a:rPr lang="nl-BE" sz="1800" dirty="0">
                <a:effectLst/>
                <a:latin typeface="Verdana" panose="020B0604030504040204" pitchFamily="34" charset="0"/>
                <a:ea typeface="Calibri" panose="020F0502020204030204" pitchFamily="34" charset="0"/>
                <a:cs typeface="Times New Roman" panose="02020603050405020304" pitchFamily="18" charset="0"/>
              </a:rPr>
              <a:t> on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Mouser</a:t>
            </a:r>
            <a:r>
              <a:rPr lang="nl-BE" sz="1800" dirty="0">
                <a:effectLst/>
                <a:latin typeface="Verdana" panose="020B0604030504040204" pitchFamily="34" charset="0"/>
                <a:ea typeface="Calibri" panose="020F0502020204030204" pitchFamily="34" charset="0"/>
                <a:cs typeface="Times New Roman" panose="02020603050405020304" pitchFamily="18" charset="0"/>
              </a:rPr>
              <a:t> are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pretty</a:t>
            </a:r>
            <a:r>
              <a:rPr lang="nl-BE" sz="1800" dirty="0">
                <a:effectLst/>
                <a:latin typeface="Verdana" panose="020B0604030504040204" pitchFamily="34" charset="0"/>
                <a:ea typeface="Calibri" panose="020F0502020204030204" pitchFamily="34" charset="0"/>
                <a:cs typeface="Times New Roman" panose="02020603050405020304" pitchFamily="18" charset="0"/>
              </a:rPr>
              <a:t> high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so</a:t>
            </a:r>
            <a:r>
              <a:rPr lang="nl-BE" sz="1800" dirty="0">
                <a:effectLst/>
                <a:latin typeface="Verdana" panose="020B0604030504040204" pitchFamily="34" charset="0"/>
                <a:ea typeface="Calibri" panose="020F0502020204030204" pitchFamily="34" charset="0"/>
                <a:cs typeface="Times New Roman" panose="02020603050405020304" pitchFamily="18" charset="0"/>
              </a:rPr>
              <a:t> order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together</a:t>
            </a:r>
            <a:r>
              <a:rPr lang="nl-BE" sz="1800" dirty="0">
                <a:effectLst/>
                <a:latin typeface="Verdana" panose="020B0604030504040204" pitchFamily="34" charset="0"/>
                <a:ea typeface="Calibri" panose="020F0502020204030204" pitchFamily="34" charset="0"/>
                <a:cs typeface="Times New Roman" panose="02020603050405020304" pitchFamily="18" charset="0"/>
              </a:rPr>
              <a:t>.</a:t>
            </a:r>
          </a:p>
          <a:p>
            <a:pPr>
              <a:lnSpc>
                <a:spcPct val="107000"/>
              </a:lnSpc>
              <a:spcAft>
                <a:spcPts val="800"/>
              </a:spcAft>
            </a:pPr>
            <a:r>
              <a:rPr lang="nl-BE" sz="1800" dirty="0" err="1">
                <a:effectLst/>
                <a:latin typeface="Verdana" panose="020B0604030504040204" pitchFamily="34" charset="0"/>
                <a:ea typeface="Calibri" panose="020F0502020204030204" pitchFamily="34" charset="0"/>
                <a:cs typeface="Times New Roman" panose="02020603050405020304" pitchFamily="18" charset="0"/>
              </a:rPr>
              <a:t>When</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trying</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to</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solder</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components</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watch</a:t>
            </a:r>
            <a:r>
              <a:rPr lang="nl-BE" sz="1800" dirty="0">
                <a:effectLst/>
                <a:latin typeface="Verdana" panose="020B0604030504040204" pitchFamily="34" charset="0"/>
                <a:ea typeface="Calibri" panose="020F0502020204030204" pitchFamily="34" charset="0"/>
                <a:cs typeface="Times New Roman" panose="02020603050405020304" pitchFamily="18" charset="0"/>
              </a:rPr>
              <a:t> out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for</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footprints</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that</a:t>
            </a:r>
            <a:r>
              <a:rPr lang="nl-BE" sz="1800" dirty="0">
                <a:effectLst/>
                <a:latin typeface="Verdana" panose="020B0604030504040204" pitchFamily="34" charset="0"/>
                <a:ea typeface="Calibri" panose="020F0502020204030204" pitchFamily="34" charset="0"/>
                <a:cs typeface="Times New Roman" panose="02020603050405020304" pitchFamily="18" charset="0"/>
              </a:rPr>
              <a:t> are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not</a:t>
            </a:r>
            <a:r>
              <a:rPr lang="nl-BE" sz="1800" dirty="0">
                <a:effectLst/>
                <a:latin typeface="Verdana" panose="020B0604030504040204" pitchFamily="34" charset="0"/>
                <a:ea typeface="Calibri" panose="020F0502020204030204" pitchFamily="34" charset="0"/>
                <a:cs typeface="Times New Roman" panose="02020603050405020304" pitchFamily="18" charset="0"/>
              </a:rPr>
              <a:t> right on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mouser</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If</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there</a:t>
            </a:r>
            <a:r>
              <a:rPr lang="nl-BE" sz="1800" dirty="0">
                <a:effectLst/>
                <a:latin typeface="Verdana" panose="020B0604030504040204" pitchFamily="34" charset="0"/>
                <a:ea typeface="Calibri" panose="020F0502020204030204" pitchFamily="34" charset="0"/>
                <a:cs typeface="Times New Roman" panose="02020603050405020304" pitchFamily="18" charset="0"/>
              </a:rPr>
              <a:t> are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still</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some</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this</a:t>
            </a:r>
            <a:r>
              <a:rPr lang="nl-BE" sz="1800" dirty="0">
                <a:effectLst/>
                <a:latin typeface="Verdana" panose="020B0604030504040204" pitchFamily="34" charset="0"/>
                <a:ea typeface="Calibri" panose="020F0502020204030204" pitchFamily="34" charset="0"/>
                <a:cs typeface="Times New Roman" panose="02020603050405020304" pitchFamily="18" charset="0"/>
              </a:rPr>
              <a:t> is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fixed</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by</a:t>
            </a:r>
            <a:r>
              <a:rPr lang="nl-BE" sz="1800" dirty="0">
                <a:effectLst/>
                <a:latin typeface="Verdana" panose="020B0604030504040204" pitchFamily="34" charset="0"/>
                <a:ea typeface="Calibri" panose="020F0502020204030204" pitchFamily="34" charset="0"/>
                <a:cs typeface="Times New Roman" panose="02020603050405020304" pitchFamily="18" charset="0"/>
              </a:rPr>
              <a:t> soldering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cables</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onto</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a:t>
            </a:r>
            <a:r>
              <a:rPr lang="nl-BE" sz="1800" dirty="0">
                <a:effectLst/>
                <a:latin typeface="Verdana" panose="020B0604030504040204" pitchFamily="34" charset="0"/>
                <a:ea typeface="Calibri" panose="020F0502020204030204" pitchFamily="34" charset="0"/>
                <a:cs typeface="Times New Roman" panose="02020603050405020304" pitchFamily="18" charset="0"/>
              </a:rPr>
              <a:t> PCB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and</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connecting</a:t>
            </a:r>
            <a:r>
              <a:rPr lang="nl-BE" sz="1800" dirty="0">
                <a:effectLst/>
                <a:latin typeface="Verdana" panose="020B0604030504040204" pitchFamily="34" charset="0"/>
                <a:ea typeface="Calibri" panose="020F0502020204030204" pitchFamily="34" charset="0"/>
                <a:cs typeface="Times New Roman" panose="02020603050405020304" pitchFamily="18" charset="0"/>
              </a:rPr>
              <a:t> these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cables</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to</a:t>
            </a:r>
            <a:r>
              <a:rPr lang="nl-BE" sz="1800" dirty="0">
                <a:effectLst/>
                <a:latin typeface="Verdana" panose="020B0604030504040204" pitchFamily="34" charset="0"/>
                <a:ea typeface="Calibri" panose="020F0502020204030204" pitchFamily="34" charset="0"/>
                <a:cs typeface="Times New Roman" panose="02020603050405020304" pitchFamily="18" charset="0"/>
              </a:rPr>
              <a: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a:t>
            </a:r>
            <a:r>
              <a:rPr lang="nl-BE" sz="1800" dirty="0">
                <a:effectLst/>
                <a:latin typeface="Verdana" panose="020B0604030504040204" pitchFamily="34" charset="0"/>
                <a:ea typeface="Calibri" panose="020F0502020204030204" pitchFamily="34" charset="0"/>
                <a:cs typeface="Times New Roman" panose="02020603050405020304" pitchFamily="18" charset="0"/>
              </a:rPr>
              <a:t> right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pins</a:t>
            </a:r>
            <a:r>
              <a:rPr lang="nl-BE" sz="1800" dirty="0">
                <a:effectLst/>
                <a:latin typeface="Verdana" panose="020B0604030504040204" pitchFamily="34" charset="0"/>
                <a:ea typeface="Calibri" panose="020F0502020204030204" pitchFamily="34" charset="0"/>
                <a:cs typeface="Times New Roman" panose="02020603050405020304" pitchFamily="18" charset="0"/>
              </a:rPr>
              <a:t> of </a:t>
            </a:r>
            <a:r>
              <a:rPr lang="nl-BE" sz="1800" dirty="0" err="1">
                <a:effectLst/>
                <a:latin typeface="Verdana" panose="020B0604030504040204" pitchFamily="34" charset="0"/>
                <a:ea typeface="Calibri" panose="020F0502020204030204" pitchFamily="34" charset="0"/>
                <a:cs typeface="Times New Roman" panose="02020603050405020304" pitchFamily="18" charset="0"/>
              </a:rPr>
              <a:t>the</a:t>
            </a:r>
            <a:r>
              <a:rPr lang="nl-BE" sz="1800" dirty="0">
                <a:effectLst/>
                <a:latin typeface="Verdana" panose="020B0604030504040204" pitchFamily="34" charset="0"/>
                <a:ea typeface="Calibri" panose="020F0502020204030204" pitchFamily="34" charset="0"/>
                <a:cs typeface="Times New Roman" panose="02020603050405020304" pitchFamily="18" charset="0"/>
              </a:rPr>
              <a:t> component.</a:t>
            </a:r>
          </a:p>
          <a:p>
            <a:endParaRPr lang="nl-BE" dirty="0"/>
          </a:p>
        </p:txBody>
      </p:sp>
      <p:sp>
        <p:nvSpPr>
          <p:cNvPr id="4" name="Tijdelijke aanduiding voor dianummer 3"/>
          <p:cNvSpPr>
            <a:spLocks noGrp="1"/>
          </p:cNvSpPr>
          <p:nvPr>
            <p:ph type="sldNum" sz="quarter" idx="5"/>
          </p:nvPr>
        </p:nvSpPr>
        <p:spPr/>
        <p:txBody>
          <a:bodyPr/>
          <a:lstStyle/>
          <a:p>
            <a:fld id="{06CED714-CD51-CB44-B8E3-B61CCFEF6695}" type="slidenum">
              <a:rPr lang="nl-NL" smtClean="0"/>
              <a:pPr/>
              <a:t>7</a:t>
            </a:fld>
            <a:endParaRPr lang="nl-NL" dirty="0"/>
          </a:p>
        </p:txBody>
      </p:sp>
    </p:spTree>
    <p:extLst>
      <p:ext uri="{BB962C8B-B14F-4D97-AF65-F5344CB8AC3E}">
        <p14:creationId xmlns:p14="http://schemas.microsoft.com/office/powerpoint/2010/main" val="16143296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8_Titel en object">
    <p:spTree>
      <p:nvGrpSpPr>
        <p:cNvPr id="1" name=""/>
        <p:cNvGrpSpPr/>
        <p:nvPr/>
      </p:nvGrpSpPr>
      <p:grpSpPr>
        <a:xfrm>
          <a:off x="0" y="0"/>
          <a:ext cx="0" cy="0"/>
          <a:chOff x="0" y="0"/>
          <a:chExt cx="0" cy="0"/>
        </a:xfrm>
      </p:grpSpPr>
      <p:pic>
        <p:nvPicPr>
          <p:cNvPr id="9" name="Afbeelding 8">
            <a:extLst>
              <a:ext uri="{FF2B5EF4-FFF2-40B4-BE49-F238E27FC236}">
                <a16:creationId xmlns:a16="http://schemas.microsoft.com/office/drawing/2014/main" id="{2AA1ACCD-1B90-CB47-98F4-5A02F0EE7655}"/>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t="2385" r="4412" b="13669"/>
          <a:stretch/>
        </p:blipFill>
        <p:spPr>
          <a:xfrm>
            <a:off x="1826618" y="-1"/>
            <a:ext cx="10365382" cy="6858001"/>
          </a:xfrm>
          <a:prstGeom prst="rect">
            <a:avLst/>
          </a:prstGeom>
        </p:spPr>
      </p:pic>
      <p:sp>
        <p:nvSpPr>
          <p:cNvPr id="15" name="Titel 1">
            <a:extLst>
              <a:ext uri="{FF2B5EF4-FFF2-40B4-BE49-F238E27FC236}">
                <a16:creationId xmlns:a16="http://schemas.microsoft.com/office/drawing/2014/main" id="{D6F550FA-A19D-E64C-A679-7B226D145C62}"/>
              </a:ext>
            </a:extLst>
          </p:cNvPr>
          <p:cNvSpPr>
            <a:spLocks noGrp="1"/>
          </p:cNvSpPr>
          <p:nvPr>
            <p:ph type="ctrTitle" hasCustomPrompt="1"/>
          </p:nvPr>
        </p:nvSpPr>
        <p:spPr>
          <a:xfrm>
            <a:off x="515938" y="1268413"/>
            <a:ext cx="3816780" cy="2064447"/>
          </a:xfrm>
          <a:prstGeom prst="rect">
            <a:avLst/>
          </a:prstGeom>
        </p:spPr>
        <p:txBody>
          <a:bodyPr lIns="0" tIns="0" rIns="0" bIns="0" anchor="t">
            <a:noAutofit/>
          </a:bodyPr>
          <a:lstStyle>
            <a:lvl1pPr algn="l">
              <a:defRPr sz="3500"/>
            </a:lvl1pPr>
          </a:lstStyle>
          <a:p>
            <a:r>
              <a:rPr lang="nl-NL" dirty="0"/>
              <a:t>Klik om </a:t>
            </a:r>
            <a:br>
              <a:rPr lang="nl-NL" dirty="0"/>
            </a:br>
            <a:r>
              <a:rPr lang="nl-NL" dirty="0"/>
              <a:t>de stijl te bewerken</a:t>
            </a:r>
            <a:endParaRPr lang="nl-BE" dirty="0"/>
          </a:p>
        </p:txBody>
      </p:sp>
      <p:sp>
        <p:nvSpPr>
          <p:cNvPr id="16" name="Ondertitel 2">
            <a:extLst>
              <a:ext uri="{FF2B5EF4-FFF2-40B4-BE49-F238E27FC236}">
                <a16:creationId xmlns:a16="http://schemas.microsoft.com/office/drawing/2014/main" id="{91F9B135-8995-8A40-834B-BE2E85FC9AFE}"/>
              </a:ext>
            </a:extLst>
          </p:cNvPr>
          <p:cNvSpPr>
            <a:spLocks noGrp="1"/>
          </p:cNvSpPr>
          <p:nvPr>
            <p:ph type="subTitle" idx="1" hasCustomPrompt="1"/>
          </p:nvPr>
        </p:nvSpPr>
        <p:spPr>
          <a:xfrm>
            <a:off x="515938" y="3429000"/>
            <a:ext cx="4125636" cy="1411357"/>
          </a:xfrm>
          <a:prstGeom prst="rect">
            <a:avLst/>
          </a:prstGeom>
        </p:spPr>
        <p:txBody>
          <a:bodyPr lIns="0" tIns="0" rIns="0" bIns="0">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 om de ondertitelstijl van het model te bewerken</a:t>
            </a:r>
          </a:p>
          <a:p>
            <a:endParaRPr lang="nl-NL" dirty="0"/>
          </a:p>
          <a:p>
            <a:endParaRPr lang="nl-NL" dirty="0"/>
          </a:p>
          <a:p>
            <a:endParaRPr lang="nl-BE" dirty="0"/>
          </a:p>
        </p:txBody>
      </p:sp>
      <p:pic>
        <p:nvPicPr>
          <p:cNvPr id="17" name="Afbeelding 16">
            <a:extLst>
              <a:ext uri="{FF2B5EF4-FFF2-40B4-BE49-F238E27FC236}">
                <a16:creationId xmlns:a16="http://schemas.microsoft.com/office/drawing/2014/main" id="{8823F9B6-F78E-C74D-9285-5E1AB0095AF5}"/>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1647" y="5097103"/>
            <a:ext cx="3242219" cy="972094"/>
          </a:xfrm>
          <a:prstGeom prst="rect">
            <a:avLst/>
          </a:prstGeom>
        </p:spPr>
      </p:pic>
      <p:sp>
        <p:nvSpPr>
          <p:cNvPr id="18" name="Ondertitel 2">
            <a:extLst>
              <a:ext uri="{FF2B5EF4-FFF2-40B4-BE49-F238E27FC236}">
                <a16:creationId xmlns:a16="http://schemas.microsoft.com/office/drawing/2014/main" id="{937FBD40-C70F-B147-9EF3-F1AF11312E5D}"/>
              </a:ext>
            </a:extLst>
          </p:cNvPr>
          <p:cNvSpPr txBox="1">
            <a:spLocks/>
          </p:cNvSpPr>
          <p:nvPr userDrawn="1"/>
        </p:nvSpPr>
        <p:spPr>
          <a:xfrm>
            <a:off x="515939" y="6122504"/>
            <a:ext cx="4665662" cy="477993"/>
          </a:xfrm>
          <a:prstGeom prst="rect">
            <a:avLst/>
          </a:prstGeom>
        </p:spPr>
        <p:txBody>
          <a:bodyPr lIns="0" tIns="0" rIns="0" bIns="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nl-NL" sz="1500" dirty="0"/>
              <a:t>Elfde-Liniestraat 24, 3500 Hasselt, </a:t>
            </a:r>
            <a:r>
              <a:rPr lang="nl-NL" sz="1500" dirty="0" err="1"/>
              <a:t>www.pxl.be</a:t>
            </a:r>
            <a:endParaRPr lang="nl-NL" sz="1500" dirty="0"/>
          </a:p>
          <a:p>
            <a:pPr>
              <a:lnSpc>
                <a:spcPct val="100000"/>
              </a:lnSpc>
              <a:spcBef>
                <a:spcPts val="0"/>
              </a:spcBef>
            </a:pPr>
            <a:endParaRPr lang="nl-NL" sz="2000" dirty="0"/>
          </a:p>
        </p:txBody>
      </p:sp>
    </p:spTree>
  </p:cSld>
  <p:clrMapOvr>
    <a:masterClrMapping/>
  </p:clrMapOvr>
  <p:extLst>
    <p:ext uri="{DCECCB84-F9BA-43D5-87BE-67443E8EF086}">
      <p15:sldGuideLst xmlns:p15="http://schemas.microsoft.com/office/powerpoint/2012/main">
        <p15:guide id="1" pos="3840">
          <p15:clr>
            <a:srgbClr val="FBAE40"/>
          </p15:clr>
        </p15:guide>
        <p15:guide id="2" pos="4294">
          <p15:clr>
            <a:srgbClr val="FBAE40"/>
          </p15:clr>
        </p15:guide>
        <p15:guide id="3" pos="1935">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0_Titel en object">
    <p:spTree>
      <p:nvGrpSpPr>
        <p:cNvPr id="1" name=""/>
        <p:cNvGrpSpPr/>
        <p:nvPr/>
      </p:nvGrpSpPr>
      <p:grpSpPr>
        <a:xfrm>
          <a:off x="0" y="0"/>
          <a:ext cx="0" cy="0"/>
          <a:chOff x="0" y="0"/>
          <a:chExt cx="0" cy="0"/>
        </a:xfrm>
      </p:grpSpPr>
      <p:sp>
        <p:nvSpPr>
          <p:cNvPr id="8" name="Ondertitel 2"/>
          <p:cNvSpPr>
            <a:spLocks noGrp="1"/>
          </p:cNvSpPr>
          <p:nvPr>
            <p:ph type="subTitle" idx="1" hasCustomPrompt="1"/>
          </p:nvPr>
        </p:nvSpPr>
        <p:spPr>
          <a:xfrm>
            <a:off x="515939" y="2528887"/>
            <a:ext cx="11160124" cy="2208985"/>
          </a:xfrm>
          <a:prstGeom prst="rect">
            <a:avLst/>
          </a:prstGeom>
        </p:spPr>
        <p:txBody>
          <a:bodyPr lIns="0" tIns="0" rIns="0" bIns="0">
            <a:normAutofit/>
          </a:bodyPr>
          <a:lstStyle>
            <a:lvl1pPr marL="0" marR="0" indent="0" algn="l" defTabSz="914400" rtl="0" eaLnBrk="1" fontAlgn="auto" latinLnBrk="0" hangingPunct="1">
              <a:lnSpc>
                <a:spcPct val="90000"/>
              </a:lnSpc>
              <a:spcBef>
                <a:spcPts val="1000"/>
              </a:spcBef>
              <a:spcAft>
                <a:spcPts val="0"/>
              </a:spcAft>
              <a:buClr>
                <a:schemeClr val="tx1"/>
              </a:buClr>
              <a:buSzPct val="131000"/>
              <a:buFontTx/>
              <a:buNone/>
              <a:tabLst/>
              <a:defRPr sz="2400">
                <a:solidFill>
                  <a:schemeClr val="tx1"/>
                </a:solidFill>
              </a:defRPr>
            </a:lvl1pPr>
            <a:lvl2pPr marL="360000" indent="-171450" algn="l">
              <a:buFont typeface="Arial" panose="020B0604020202020204" pitchFamily="34" charset="0"/>
              <a:buChar char="•"/>
              <a:tabLst/>
              <a:defRPr sz="2000"/>
            </a:lvl2pPr>
            <a:lvl3pPr marL="648000" indent="-254000" algn="l">
              <a:buFont typeface="Wingdings" pitchFamily="2" charset="2"/>
              <a:buChar char="§"/>
              <a:tabLst/>
              <a:defRPr sz="2000"/>
            </a:lvl3pPr>
            <a:lvl4pPr marL="864000" indent="-254000" algn="l">
              <a:buFont typeface="Wingdings" pitchFamily="2" charset="2"/>
              <a:buChar char="§"/>
              <a:tabLst/>
              <a:defRPr sz="2000"/>
            </a:lvl4pPr>
            <a:lvl5pPr marL="801688" indent="-254000" algn="l">
              <a:buFont typeface="Courier New" panose="02070309020205020404" pitchFamily="49" charset="0"/>
              <a:buChar char="o"/>
              <a:tabLst/>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Eerste niveau</a:t>
            </a:r>
          </a:p>
          <a:p>
            <a:pPr lvl="1"/>
            <a:r>
              <a:rPr lang="nl-NL" dirty="0"/>
              <a:t>Tweede niveau</a:t>
            </a:r>
          </a:p>
          <a:p>
            <a:pPr lvl="2"/>
            <a:r>
              <a:rPr lang="nl-NL" dirty="0"/>
              <a:t>Derde niveau</a:t>
            </a:r>
          </a:p>
          <a:p>
            <a:endParaRPr lang="nl-BE" dirty="0"/>
          </a:p>
        </p:txBody>
      </p:sp>
      <p:sp>
        <p:nvSpPr>
          <p:cNvPr id="12" name="Titel 1"/>
          <p:cNvSpPr>
            <a:spLocks noGrp="1"/>
          </p:cNvSpPr>
          <p:nvPr>
            <p:ph type="ctrTitle" hasCustomPrompt="1"/>
          </p:nvPr>
        </p:nvSpPr>
        <p:spPr>
          <a:xfrm>
            <a:off x="515939" y="1268413"/>
            <a:ext cx="11160124" cy="1024843"/>
          </a:xfrm>
          <a:prstGeom prst="rect">
            <a:avLst/>
          </a:prstGeom>
        </p:spPr>
        <p:txBody>
          <a:bodyPr lIns="0" tIns="0" rIns="0" bIns="0" anchor="t">
            <a:normAutofit/>
          </a:bodyPr>
          <a:lstStyle>
            <a:lvl1pPr algn="l">
              <a:defRPr sz="3500"/>
            </a:lvl1pPr>
          </a:lstStyle>
          <a:p>
            <a:r>
              <a:rPr lang="nl-NL" dirty="0"/>
              <a:t>Klik om de stijl te bewerken</a:t>
            </a:r>
            <a:endParaRPr lang="nl-BE" dirty="0"/>
          </a:p>
        </p:txBody>
      </p:sp>
      <p:pic>
        <p:nvPicPr>
          <p:cNvPr id="4" name="Afbeelding 3">
            <a:extLst>
              <a:ext uri="{FF2B5EF4-FFF2-40B4-BE49-F238E27FC236}">
                <a16:creationId xmlns:a16="http://schemas.microsoft.com/office/drawing/2014/main" id="{8F14392D-CE18-C743-8E01-6811BB96690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15607" y="5952102"/>
            <a:ext cx="1922250" cy="576336"/>
          </a:xfrm>
          <a:prstGeom prst="rect">
            <a:avLst/>
          </a:prstGeom>
        </p:spPr>
      </p:pic>
      <p:cxnSp>
        <p:nvCxnSpPr>
          <p:cNvPr id="3" name="Rechte verbindingslijn 2">
            <a:extLst>
              <a:ext uri="{FF2B5EF4-FFF2-40B4-BE49-F238E27FC236}">
                <a16:creationId xmlns:a16="http://schemas.microsoft.com/office/drawing/2014/main" id="{ED812939-1FCB-2142-8AEF-822CCF2696FE}"/>
              </a:ext>
            </a:extLst>
          </p:cNvPr>
          <p:cNvCxnSpPr>
            <a:cxnSpLocks/>
          </p:cNvCxnSpPr>
          <p:nvPr userDrawn="1"/>
        </p:nvCxnSpPr>
        <p:spPr>
          <a:xfrm>
            <a:off x="2477311" y="6308725"/>
            <a:ext cx="765093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pic>
        <p:nvPicPr>
          <p:cNvPr id="9" name="Afbeelding 8">
            <a:extLst>
              <a:ext uri="{FF2B5EF4-FFF2-40B4-BE49-F238E27FC236}">
                <a16:creationId xmlns:a16="http://schemas.microsoft.com/office/drawing/2014/main" id="{A7A44048-D32D-6A41-B26B-1055F6A458A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rot="10800000">
            <a:off x="8919525" y="4627735"/>
            <a:ext cx="3459461" cy="2606486"/>
          </a:xfrm>
          <a:prstGeom prst="rect">
            <a:avLst/>
          </a:prstGeom>
        </p:spPr>
      </p:pic>
    </p:spTree>
    <p:extLst>
      <p:ext uri="{BB962C8B-B14F-4D97-AF65-F5344CB8AC3E}">
        <p14:creationId xmlns:p14="http://schemas.microsoft.com/office/powerpoint/2010/main" val="1812162391"/>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el en object">
    <p:spTree>
      <p:nvGrpSpPr>
        <p:cNvPr id="1" name=""/>
        <p:cNvGrpSpPr/>
        <p:nvPr/>
      </p:nvGrpSpPr>
      <p:grpSpPr>
        <a:xfrm>
          <a:off x="0" y="0"/>
          <a:ext cx="0" cy="0"/>
          <a:chOff x="0" y="0"/>
          <a:chExt cx="0" cy="0"/>
        </a:xfrm>
      </p:grpSpPr>
      <p:sp>
        <p:nvSpPr>
          <p:cNvPr id="7" name="Titel 1"/>
          <p:cNvSpPr>
            <a:spLocks noGrp="1"/>
          </p:cNvSpPr>
          <p:nvPr>
            <p:ph type="ctrTitle" hasCustomPrompt="1"/>
          </p:nvPr>
        </p:nvSpPr>
        <p:spPr>
          <a:xfrm>
            <a:off x="515937" y="1268413"/>
            <a:ext cx="11160125" cy="981301"/>
          </a:xfrm>
          <a:prstGeom prst="rect">
            <a:avLst/>
          </a:prstGeom>
        </p:spPr>
        <p:txBody>
          <a:bodyPr lIns="0" tIns="0" rIns="0" bIns="0" anchor="t">
            <a:noAutofit/>
          </a:bodyPr>
          <a:lstStyle>
            <a:lvl1pPr algn="l">
              <a:defRPr sz="3500"/>
            </a:lvl1pPr>
          </a:lstStyle>
          <a:p>
            <a:r>
              <a:rPr lang="nl-NL" dirty="0"/>
              <a:t>Klik om de stijl te bewerken</a:t>
            </a:r>
            <a:endParaRPr lang="nl-BE" dirty="0"/>
          </a:p>
        </p:txBody>
      </p:sp>
      <p:sp>
        <p:nvSpPr>
          <p:cNvPr id="8" name="Ondertitel 2"/>
          <p:cNvSpPr>
            <a:spLocks noGrp="1"/>
          </p:cNvSpPr>
          <p:nvPr>
            <p:ph type="subTitle" idx="1" hasCustomPrompt="1"/>
          </p:nvPr>
        </p:nvSpPr>
        <p:spPr>
          <a:xfrm>
            <a:off x="515937" y="2528888"/>
            <a:ext cx="11160125" cy="3112134"/>
          </a:xfrm>
          <a:prstGeom prst="rect">
            <a:avLst/>
          </a:prstGeom>
        </p:spPr>
        <p:txBody>
          <a:bodyPr lIns="0" tIns="0" rIns="0" bIns="0">
            <a:no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 om de ondertitelstijl van het model te bewerken</a:t>
            </a:r>
            <a:endParaRPr lang="nl-BE" dirty="0"/>
          </a:p>
        </p:txBody>
      </p:sp>
      <p:pic>
        <p:nvPicPr>
          <p:cNvPr id="4" name="Afbeelding 3">
            <a:extLst>
              <a:ext uri="{FF2B5EF4-FFF2-40B4-BE49-F238E27FC236}">
                <a16:creationId xmlns:a16="http://schemas.microsoft.com/office/drawing/2014/main" id="{D2099BEA-F1D0-0A49-A03A-6C267C656FB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15607" y="5952102"/>
            <a:ext cx="1922250" cy="576336"/>
          </a:xfrm>
          <a:prstGeom prst="rect">
            <a:avLst/>
          </a:prstGeom>
        </p:spPr>
      </p:pic>
      <p:cxnSp>
        <p:nvCxnSpPr>
          <p:cNvPr id="5" name="Rechte verbindingslijn 4">
            <a:extLst>
              <a:ext uri="{FF2B5EF4-FFF2-40B4-BE49-F238E27FC236}">
                <a16:creationId xmlns:a16="http://schemas.microsoft.com/office/drawing/2014/main" id="{A7B07A4D-CC42-8843-BF1C-CE75692966FF}"/>
              </a:ext>
            </a:extLst>
          </p:cNvPr>
          <p:cNvCxnSpPr>
            <a:cxnSpLocks/>
          </p:cNvCxnSpPr>
          <p:nvPr userDrawn="1"/>
        </p:nvCxnSpPr>
        <p:spPr>
          <a:xfrm>
            <a:off x="2477311" y="6308725"/>
            <a:ext cx="765093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pic>
        <p:nvPicPr>
          <p:cNvPr id="6" name="Afbeelding 5">
            <a:extLst>
              <a:ext uri="{FF2B5EF4-FFF2-40B4-BE49-F238E27FC236}">
                <a16:creationId xmlns:a16="http://schemas.microsoft.com/office/drawing/2014/main" id="{287FB161-F28D-374B-851D-782ECD484E0C}"/>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rot="10800000">
            <a:off x="8919525" y="4627735"/>
            <a:ext cx="3459461" cy="2606486"/>
          </a:xfrm>
          <a:prstGeom prst="rect">
            <a:avLst/>
          </a:prstGeom>
        </p:spPr>
      </p:pic>
    </p:spTree>
    <p:extLst>
      <p:ext uri="{BB962C8B-B14F-4D97-AF65-F5344CB8AC3E}">
        <p14:creationId xmlns:p14="http://schemas.microsoft.com/office/powerpoint/2010/main" val="1629571361"/>
      </p:ext>
    </p:extLst>
  </p:cSld>
  <p:clrMapOvr>
    <a:masterClrMapping/>
  </p:clrMapOvr>
  <p:extLst>
    <p:ext uri="{DCECCB84-F9BA-43D5-87BE-67443E8EF086}">
      <p15:sldGuideLst xmlns:p15="http://schemas.microsoft.com/office/powerpoint/2012/main">
        <p15:guide id="1" pos="3840" userDrawn="1">
          <p15:clr>
            <a:srgbClr val="FBAE40"/>
          </p15:clr>
        </p15:guide>
        <p15:guide id="2" pos="4294" userDrawn="1">
          <p15:clr>
            <a:srgbClr val="FBAE40"/>
          </p15:clr>
        </p15:guide>
        <p15:guide id="3" pos="1935"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eldia">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515937" y="1268413"/>
            <a:ext cx="11160125" cy="1260475"/>
          </a:xfrm>
          <a:prstGeom prst="rect">
            <a:avLst/>
          </a:prstGeom>
        </p:spPr>
        <p:txBody>
          <a:bodyPr lIns="0" tIns="0" rIns="0" bIns="0" anchor="t">
            <a:noAutofit/>
          </a:bodyPr>
          <a:lstStyle>
            <a:lvl1pPr algn="l">
              <a:defRPr sz="5000" b="1"/>
            </a:lvl1pPr>
          </a:lstStyle>
          <a:p>
            <a:r>
              <a:rPr lang="nl-NL" dirty="0"/>
              <a:t>Klik om de stijl te bewerken</a:t>
            </a:r>
            <a:endParaRPr lang="nl-BE" dirty="0"/>
          </a:p>
        </p:txBody>
      </p:sp>
      <p:pic>
        <p:nvPicPr>
          <p:cNvPr id="3" name="Afbeelding 2">
            <a:extLst>
              <a:ext uri="{FF2B5EF4-FFF2-40B4-BE49-F238E27FC236}">
                <a16:creationId xmlns:a16="http://schemas.microsoft.com/office/drawing/2014/main" id="{5306851A-8E66-F042-B95B-0375BD2E139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15607" y="5952102"/>
            <a:ext cx="1922250" cy="576336"/>
          </a:xfrm>
          <a:prstGeom prst="rect">
            <a:avLst/>
          </a:prstGeom>
        </p:spPr>
      </p:pic>
      <p:cxnSp>
        <p:nvCxnSpPr>
          <p:cNvPr id="4" name="Rechte verbindingslijn 3">
            <a:extLst>
              <a:ext uri="{FF2B5EF4-FFF2-40B4-BE49-F238E27FC236}">
                <a16:creationId xmlns:a16="http://schemas.microsoft.com/office/drawing/2014/main" id="{027C164D-B36A-4F44-85AE-71F60184BBA6}"/>
              </a:ext>
            </a:extLst>
          </p:cNvPr>
          <p:cNvCxnSpPr>
            <a:cxnSpLocks/>
          </p:cNvCxnSpPr>
          <p:nvPr userDrawn="1"/>
        </p:nvCxnSpPr>
        <p:spPr>
          <a:xfrm>
            <a:off x="2477311" y="6308725"/>
            <a:ext cx="765093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pic>
        <p:nvPicPr>
          <p:cNvPr id="5" name="Afbeelding 4">
            <a:extLst>
              <a:ext uri="{FF2B5EF4-FFF2-40B4-BE49-F238E27FC236}">
                <a16:creationId xmlns:a16="http://schemas.microsoft.com/office/drawing/2014/main" id="{787D0989-ACB1-D947-8280-0CB445260F9A}"/>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rot="10800000">
            <a:off x="8919525" y="4627735"/>
            <a:ext cx="3459461" cy="2606486"/>
          </a:xfrm>
          <a:prstGeom prst="rect">
            <a:avLst/>
          </a:prstGeom>
        </p:spPr>
      </p:pic>
    </p:spTree>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515937" y="1274083"/>
            <a:ext cx="11008405" cy="1254805"/>
          </a:xfrm>
          <a:prstGeom prst="rect">
            <a:avLst/>
          </a:prstGeom>
        </p:spPr>
        <p:txBody>
          <a:bodyPr lIns="0" tIns="0" rIns="0" bIns="0" anchor="t">
            <a:noAutofit/>
          </a:bodyPr>
          <a:lstStyle>
            <a:lvl1pPr algn="l">
              <a:defRPr sz="3500"/>
            </a:lvl1pPr>
          </a:lstStyle>
          <a:p>
            <a:r>
              <a:rPr lang="nl-NL" dirty="0"/>
              <a:t>Klik om </a:t>
            </a:r>
            <a:br>
              <a:rPr lang="nl-NL" dirty="0"/>
            </a:br>
            <a:r>
              <a:rPr lang="nl-NL" dirty="0"/>
              <a:t>de stijl te bewerken</a:t>
            </a:r>
            <a:endParaRPr lang="nl-BE" dirty="0"/>
          </a:p>
        </p:txBody>
      </p:sp>
      <p:sp>
        <p:nvSpPr>
          <p:cNvPr id="3" name="Ondertitel 2"/>
          <p:cNvSpPr>
            <a:spLocks noGrp="1"/>
          </p:cNvSpPr>
          <p:nvPr>
            <p:ph type="subTitle" idx="1" hasCustomPrompt="1"/>
          </p:nvPr>
        </p:nvSpPr>
        <p:spPr>
          <a:xfrm>
            <a:off x="515938" y="2528888"/>
            <a:ext cx="4860925" cy="3186793"/>
          </a:xfrm>
          <a:prstGeom prst="rect">
            <a:avLst/>
          </a:prstGeom>
        </p:spPr>
        <p:txBody>
          <a:bodyPr lIns="0" tIns="0" rIns="0" bIns="0">
            <a:no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 om de ondertitelstijl van het model te bewerken</a:t>
            </a:r>
            <a:endParaRPr lang="nl-BE" dirty="0"/>
          </a:p>
        </p:txBody>
      </p:sp>
      <p:pic>
        <p:nvPicPr>
          <p:cNvPr id="4" name="Afbeelding 3">
            <a:extLst>
              <a:ext uri="{FF2B5EF4-FFF2-40B4-BE49-F238E27FC236}">
                <a16:creationId xmlns:a16="http://schemas.microsoft.com/office/drawing/2014/main" id="{648E1664-3016-1D49-BB32-C2C06FCF728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15607" y="5952102"/>
            <a:ext cx="1922250" cy="576336"/>
          </a:xfrm>
          <a:prstGeom prst="rect">
            <a:avLst/>
          </a:prstGeom>
        </p:spPr>
      </p:pic>
      <p:cxnSp>
        <p:nvCxnSpPr>
          <p:cNvPr id="5" name="Rechte verbindingslijn 4">
            <a:extLst>
              <a:ext uri="{FF2B5EF4-FFF2-40B4-BE49-F238E27FC236}">
                <a16:creationId xmlns:a16="http://schemas.microsoft.com/office/drawing/2014/main" id="{DE4B7AB9-7ACC-6C42-979D-7F713ACE28EE}"/>
              </a:ext>
            </a:extLst>
          </p:cNvPr>
          <p:cNvCxnSpPr>
            <a:cxnSpLocks/>
          </p:cNvCxnSpPr>
          <p:nvPr userDrawn="1"/>
        </p:nvCxnSpPr>
        <p:spPr>
          <a:xfrm>
            <a:off x="2477311" y="6308725"/>
            <a:ext cx="765093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pic>
        <p:nvPicPr>
          <p:cNvPr id="6" name="Afbeelding 5">
            <a:extLst>
              <a:ext uri="{FF2B5EF4-FFF2-40B4-BE49-F238E27FC236}">
                <a16:creationId xmlns:a16="http://schemas.microsoft.com/office/drawing/2014/main" id="{711B9F9A-E858-794E-ADD2-E455E7241DD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rot="10800000">
            <a:off x="8919525" y="4627735"/>
            <a:ext cx="3459461" cy="2606486"/>
          </a:xfrm>
          <a:prstGeom prst="rect">
            <a:avLst/>
          </a:prstGeom>
        </p:spPr>
      </p:pic>
    </p:spTree>
    <p:extLst>
      <p:ext uri="{BB962C8B-B14F-4D97-AF65-F5344CB8AC3E}">
        <p14:creationId xmlns:p14="http://schemas.microsoft.com/office/powerpoint/2010/main" val="240412569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78" userDrawn="1">
          <p15:clr>
            <a:srgbClr val="FBAE40"/>
          </p15:clr>
        </p15:guide>
        <p15:guide id="4" orient="horz" pos="799"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el en object">
    <p:spTree>
      <p:nvGrpSpPr>
        <p:cNvPr id="1" name=""/>
        <p:cNvGrpSpPr/>
        <p:nvPr/>
      </p:nvGrpSpPr>
      <p:grpSpPr>
        <a:xfrm>
          <a:off x="0" y="0"/>
          <a:ext cx="0" cy="0"/>
          <a:chOff x="0" y="0"/>
          <a:chExt cx="0" cy="0"/>
        </a:xfrm>
      </p:grpSpPr>
      <p:sp>
        <p:nvSpPr>
          <p:cNvPr id="8" name="Ondertitel 2"/>
          <p:cNvSpPr>
            <a:spLocks noGrp="1"/>
          </p:cNvSpPr>
          <p:nvPr>
            <p:ph type="subTitle" idx="1" hasCustomPrompt="1"/>
          </p:nvPr>
        </p:nvSpPr>
        <p:spPr>
          <a:xfrm>
            <a:off x="515937" y="2528889"/>
            <a:ext cx="11160125" cy="3168650"/>
          </a:xfrm>
          <a:prstGeom prst="rect">
            <a:avLst/>
          </a:prstGeom>
        </p:spPr>
        <p:txBody>
          <a:bodyPr lIns="0" tIns="0" rIns="0" bIns="0" numCol="2" spcCol="720000">
            <a:noAutofit/>
          </a:bodyPr>
          <a:lstStyle>
            <a:lvl1pPr marL="342900" marR="0" indent="-342900" algn="l" defTabSz="914400" rtl="0" eaLnBrk="1" fontAlgn="auto" latinLnBrk="0" hangingPunct="1">
              <a:lnSpc>
                <a:spcPct val="90000"/>
              </a:lnSpc>
              <a:spcBef>
                <a:spcPts val="1000"/>
              </a:spcBef>
              <a:spcAft>
                <a:spcPts val="0"/>
              </a:spcAft>
              <a:buClr>
                <a:schemeClr val="tx1"/>
              </a:buClr>
              <a:buSzPct val="131000"/>
              <a:buFont typeface="Arial" charset="0"/>
              <a:buChar char="•"/>
              <a:tabLst/>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 om de ondertitelstijl van het model te bewerken</a:t>
            </a:r>
          </a:p>
          <a:p>
            <a:r>
              <a:rPr lang="nl-NL" dirty="0"/>
              <a:t>Klik om de ondertitelstijl van het model te bewerken</a:t>
            </a:r>
            <a:endParaRPr lang="nl-BE" dirty="0"/>
          </a:p>
          <a:p>
            <a:r>
              <a:rPr lang="nl-NL" dirty="0"/>
              <a:t>Klik om de ondertitelstijl van het model te bewerken</a:t>
            </a:r>
          </a:p>
          <a:p>
            <a:endParaRPr lang="nl-NL" dirty="0"/>
          </a:p>
          <a:p>
            <a:endParaRPr lang="nl-NL" dirty="0"/>
          </a:p>
          <a:p>
            <a:endParaRPr lang="nl-NL" dirty="0"/>
          </a:p>
          <a:p>
            <a:r>
              <a:rPr lang="nl-NL" dirty="0"/>
              <a:t>Klik om de ondertitelstijl van het model te bewerken</a:t>
            </a:r>
            <a:endParaRPr lang="nl-BE" dirty="0"/>
          </a:p>
          <a:p>
            <a:r>
              <a:rPr lang="nl-NL" dirty="0"/>
              <a:t>Klik om de ondertitelstijl van het model te bewerken</a:t>
            </a:r>
            <a:endParaRPr lang="nl-BE" dirty="0"/>
          </a:p>
          <a:p>
            <a:endParaRPr lang="nl-NL" dirty="0"/>
          </a:p>
          <a:p>
            <a:endParaRPr lang="nl-NL" dirty="0"/>
          </a:p>
          <a:p>
            <a:endParaRPr lang="nl-NL" dirty="0"/>
          </a:p>
          <a:p>
            <a:endParaRPr lang="nl-BE" dirty="0"/>
          </a:p>
          <a:p>
            <a:endParaRPr lang="nl-BE" dirty="0"/>
          </a:p>
        </p:txBody>
      </p:sp>
      <p:sp>
        <p:nvSpPr>
          <p:cNvPr id="12" name="Titel 1"/>
          <p:cNvSpPr>
            <a:spLocks noGrp="1"/>
          </p:cNvSpPr>
          <p:nvPr>
            <p:ph type="ctrTitle" hasCustomPrompt="1"/>
          </p:nvPr>
        </p:nvSpPr>
        <p:spPr>
          <a:xfrm>
            <a:off x="515938" y="1268414"/>
            <a:ext cx="11160125" cy="1325158"/>
          </a:xfrm>
          <a:prstGeom prst="rect">
            <a:avLst/>
          </a:prstGeom>
        </p:spPr>
        <p:txBody>
          <a:bodyPr lIns="0" tIns="0" rIns="0" bIns="0" anchor="t">
            <a:noAutofit/>
          </a:bodyPr>
          <a:lstStyle>
            <a:lvl1pPr algn="l">
              <a:defRPr sz="3500"/>
            </a:lvl1pPr>
          </a:lstStyle>
          <a:p>
            <a:r>
              <a:rPr lang="nl-NL" dirty="0"/>
              <a:t>Klik om de stijl te bewerken</a:t>
            </a:r>
            <a:endParaRPr lang="nl-BE" dirty="0"/>
          </a:p>
        </p:txBody>
      </p:sp>
      <p:pic>
        <p:nvPicPr>
          <p:cNvPr id="4" name="Afbeelding 3">
            <a:extLst>
              <a:ext uri="{FF2B5EF4-FFF2-40B4-BE49-F238E27FC236}">
                <a16:creationId xmlns:a16="http://schemas.microsoft.com/office/drawing/2014/main" id="{C13B6EF7-C2E2-6845-85D6-DF799B75C54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15607" y="5952102"/>
            <a:ext cx="1922250" cy="576336"/>
          </a:xfrm>
          <a:prstGeom prst="rect">
            <a:avLst/>
          </a:prstGeom>
        </p:spPr>
      </p:pic>
      <p:cxnSp>
        <p:nvCxnSpPr>
          <p:cNvPr id="5" name="Rechte verbindingslijn 4">
            <a:extLst>
              <a:ext uri="{FF2B5EF4-FFF2-40B4-BE49-F238E27FC236}">
                <a16:creationId xmlns:a16="http://schemas.microsoft.com/office/drawing/2014/main" id="{3A6F091C-A233-7F47-B910-D8D478B9950C}"/>
              </a:ext>
            </a:extLst>
          </p:cNvPr>
          <p:cNvCxnSpPr>
            <a:cxnSpLocks/>
          </p:cNvCxnSpPr>
          <p:nvPr userDrawn="1"/>
        </p:nvCxnSpPr>
        <p:spPr>
          <a:xfrm>
            <a:off x="2477311" y="6308725"/>
            <a:ext cx="765093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pic>
        <p:nvPicPr>
          <p:cNvPr id="6" name="Afbeelding 5">
            <a:extLst>
              <a:ext uri="{FF2B5EF4-FFF2-40B4-BE49-F238E27FC236}">
                <a16:creationId xmlns:a16="http://schemas.microsoft.com/office/drawing/2014/main" id="{273A70C9-17D4-0D49-902D-73BBE806F652}"/>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rot="10800000">
            <a:off x="8919525" y="4627735"/>
            <a:ext cx="3459461" cy="2606486"/>
          </a:xfrm>
          <a:prstGeom prst="rect">
            <a:avLst/>
          </a:prstGeom>
        </p:spPr>
      </p:pic>
    </p:spTree>
    <p:extLst>
      <p:ext uri="{BB962C8B-B14F-4D97-AF65-F5344CB8AC3E}">
        <p14:creationId xmlns:p14="http://schemas.microsoft.com/office/powerpoint/2010/main" val="760594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el en object">
    <p:spTree>
      <p:nvGrpSpPr>
        <p:cNvPr id="1" name=""/>
        <p:cNvGrpSpPr/>
        <p:nvPr/>
      </p:nvGrpSpPr>
      <p:grpSpPr>
        <a:xfrm>
          <a:off x="0" y="0"/>
          <a:ext cx="0" cy="0"/>
          <a:chOff x="0" y="0"/>
          <a:chExt cx="0" cy="0"/>
        </a:xfrm>
      </p:grpSpPr>
      <p:sp>
        <p:nvSpPr>
          <p:cNvPr id="8" name="Ondertitel 2"/>
          <p:cNvSpPr>
            <a:spLocks noGrp="1"/>
          </p:cNvSpPr>
          <p:nvPr>
            <p:ph type="subTitle" idx="1" hasCustomPrompt="1"/>
          </p:nvPr>
        </p:nvSpPr>
        <p:spPr>
          <a:xfrm>
            <a:off x="6816725" y="3429000"/>
            <a:ext cx="4859338" cy="2385060"/>
          </a:xfrm>
          <a:prstGeom prst="rect">
            <a:avLst/>
          </a:prstGeom>
        </p:spPr>
        <p:txBody>
          <a:bodyPr lIns="0" tIns="0" rIns="0" bIns="0">
            <a:normAutofit/>
          </a:bodyPr>
          <a:lstStyle>
            <a:lvl1pPr marL="342900" marR="0" indent="-342900" algn="l" defTabSz="914400" rtl="0" eaLnBrk="1" fontAlgn="auto" latinLnBrk="0" hangingPunct="1">
              <a:lnSpc>
                <a:spcPct val="90000"/>
              </a:lnSpc>
              <a:spcBef>
                <a:spcPts val="1000"/>
              </a:spcBef>
              <a:spcAft>
                <a:spcPts val="0"/>
              </a:spcAft>
              <a:buClr>
                <a:schemeClr val="tx1"/>
              </a:buClr>
              <a:buSzPct val="131000"/>
              <a:buFont typeface="Arial" charset="0"/>
              <a:buChar char="•"/>
              <a:tabLst/>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a:t>Klik om de ondertitelstijl van het model te bewerken</a:t>
            </a:r>
          </a:p>
          <a:p>
            <a:r>
              <a:rPr lang="nl-NL" dirty="0"/>
              <a:t>Klik om de ondertitelstijl van het model te bewerken</a:t>
            </a:r>
            <a:endParaRPr lang="nl-BE" dirty="0"/>
          </a:p>
          <a:p>
            <a:r>
              <a:rPr lang="nl-NL" dirty="0"/>
              <a:t>Klik om de ondertitelstijl van het model te bewerken</a:t>
            </a:r>
            <a:endParaRPr lang="nl-BE" dirty="0"/>
          </a:p>
          <a:p>
            <a:endParaRPr lang="nl-BE" dirty="0"/>
          </a:p>
        </p:txBody>
      </p:sp>
      <p:sp>
        <p:nvSpPr>
          <p:cNvPr id="12" name="Titel 1"/>
          <p:cNvSpPr>
            <a:spLocks noGrp="1"/>
          </p:cNvSpPr>
          <p:nvPr>
            <p:ph type="ctrTitle" hasCustomPrompt="1"/>
          </p:nvPr>
        </p:nvSpPr>
        <p:spPr>
          <a:xfrm>
            <a:off x="6816725" y="1268413"/>
            <a:ext cx="4859338" cy="2160587"/>
          </a:xfrm>
          <a:prstGeom prst="rect">
            <a:avLst/>
          </a:prstGeom>
        </p:spPr>
        <p:txBody>
          <a:bodyPr lIns="0" tIns="0" rIns="0" bIns="0" anchor="t">
            <a:normAutofit/>
          </a:bodyPr>
          <a:lstStyle>
            <a:lvl1pPr algn="l">
              <a:defRPr sz="3500"/>
            </a:lvl1pPr>
          </a:lstStyle>
          <a:p>
            <a:r>
              <a:rPr lang="nl-NL" dirty="0"/>
              <a:t>Klik om </a:t>
            </a:r>
            <a:br>
              <a:rPr lang="nl-NL" dirty="0"/>
            </a:br>
            <a:r>
              <a:rPr lang="nl-NL" dirty="0"/>
              <a:t>de stijl te bewerken</a:t>
            </a:r>
            <a:endParaRPr lang="nl-BE" dirty="0"/>
          </a:p>
        </p:txBody>
      </p:sp>
      <p:pic>
        <p:nvPicPr>
          <p:cNvPr id="4" name="Afbeelding 3">
            <a:extLst>
              <a:ext uri="{FF2B5EF4-FFF2-40B4-BE49-F238E27FC236}">
                <a16:creationId xmlns:a16="http://schemas.microsoft.com/office/drawing/2014/main" id="{1E9421D3-C5B1-6F4F-B95B-79F38ED13E0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15607" y="5952102"/>
            <a:ext cx="1922250" cy="576336"/>
          </a:xfrm>
          <a:prstGeom prst="rect">
            <a:avLst/>
          </a:prstGeom>
        </p:spPr>
      </p:pic>
      <p:cxnSp>
        <p:nvCxnSpPr>
          <p:cNvPr id="5" name="Rechte verbindingslijn 4">
            <a:extLst>
              <a:ext uri="{FF2B5EF4-FFF2-40B4-BE49-F238E27FC236}">
                <a16:creationId xmlns:a16="http://schemas.microsoft.com/office/drawing/2014/main" id="{EC40EBDF-43BC-6A42-BA3B-9DBE5CF469CB}"/>
              </a:ext>
            </a:extLst>
          </p:cNvPr>
          <p:cNvCxnSpPr>
            <a:cxnSpLocks/>
          </p:cNvCxnSpPr>
          <p:nvPr userDrawn="1"/>
        </p:nvCxnSpPr>
        <p:spPr>
          <a:xfrm>
            <a:off x="2477311" y="6308725"/>
            <a:ext cx="7650939"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pic>
        <p:nvPicPr>
          <p:cNvPr id="6" name="Afbeelding 5">
            <a:extLst>
              <a:ext uri="{FF2B5EF4-FFF2-40B4-BE49-F238E27FC236}">
                <a16:creationId xmlns:a16="http://schemas.microsoft.com/office/drawing/2014/main" id="{7E536E62-3BDB-D343-BEF0-D3ED6E83D52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rot="10800000">
            <a:off x="8919525" y="4627735"/>
            <a:ext cx="3459461" cy="2606486"/>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9866588"/>
      </p:ext>
    </p:extLst>
  </p:cSld>
  <p:clrMap bg1="lt1" tx1="dk1" bg2="lt2" tx2="dk2" accent1="accent1" accent2="accent2" accent3="accent3" accent4="accent4" accent5="accent5" accent6="accent6" hlink="hlink" folHlink="folHlink"/>
  <p:sldLayoutIdLst>
    <p:sldLayoutId id="2147483671" r:id="rId1"/>
    <p:sldLayoutId id="2147483674" r:id="rId2"/>
    <p:sldLayoutId id="2147483663" r:id="rId3"/>
    <p:sldLayoutId id="2147483667" r:id="rId4"/>
    <p:sldLayoutId id="2147483649" r:id="rId5"/>
    <p:sldLayoutId id="2147483650" r:id="rId6"/>
    <p:sldLayoutId id="2147483668" r:id="rId7"/>
  </p:sldLayoutIdLst>
  <p:txStyles>
    <p:title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25" userDrawn="1">
          <p15:clr>
            <a:srgbClr val="F26B43"/>
          </p15:clr>
        </p15:guide>
        <p15:guide id="2" orient="horz" pos="1593" userDrawn="1">
          <p15:clr>
            <a:srgbClr val="F26B43"/>
          </p15:clr>
        </p15:guide>
        <p15:guide id="3" pos="7355" userDrawn="1">
          <p15:clr>
            <a:srgbClr val="F26B43"/>
          </p15:clr>
        </p15:guide>
        <p15:guide id="4" pos="3840" userDrawn="1">
          <p15:clr>
            <a:srgbClr val="F26B43"/>
          </p15:clr>
        </p15:guide>
        <p15:guide id="5" orient="horz" pos="346" userDrawn="1">
          <p15:clr>
            <a:srgbClr val="F26B43"/>
          </p15:clr>
        </p15:guide>
        <p15:guide id="6" orient="horz" pos="3974" userDrawn="1">
          <p15:clr>
            <a:srgbClr val="F26B43"/>
          </p15:clr>
        </p15:guide>
        <p15:guide id="8" orient="horz" pos="799" userDrawn="1">
          <p15:clr>
            <a:srgbClr val="F26B43"/>
          </p15:clr>
        </p15:guide>
        <p15:guide id="9" pos="4294" userDrawn="1">
          <p15:clr>
            <a:srgbClr val="F26B43"/>
          </p15:clr>
        </p15:guide>
        <p15:guide id="10" pos="1935" userDrawn="1">
          <p15:clr>
            <a:srgbClr val="F26B43"/>
          </p15:clr>
        </p15:guide>
        <p15:guide id="11" orient="horz" pos="358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76DE2C-F0C5-E444-B591-024EB8A8AFE7}"/>
              </a:ext>
            </a:extLst>
          </p:cNvPr>
          <p:cNvSpPr>
            <a:spLocks noGrp="1"/>
          </p:cNvSpPr>
          <p:nvPr>
            <p:ph type="ctrTitle"/>
          </p:nvPr>
        </p:nvSpPr>
        <p:spPr>
          <a:xfrm>
            <a:off x="515938" y="1268413"/>
            <a:ext cx="4978554" cy="2064447"/>
          </a:xfrm>
        </p:spPr>
        <p:txBody>
          <a:bodyPr/>
          <a:lstStyle/>
          <a:p>
            <a:r>
              <a:rPr lang="nl-BE" sz="4000" dirty="0"/>
              <a:t>The soldering iron</a:t>
            </a:r>
          </a:p>
        </p:txBody>
      </p:sp>
      <p:sp>
        <p:nvSpPr>
          <p:cNvPr id="3" name="Ondertitel 2">
            <a:extLst>
              <a:ext uri="{FF2B5EF4-FFF2-40B4-BE49-F238E27FC236}">
                <a16:creationId xmlns:a16="http://schemas.microsoft.com/office/drawing/2014/main" id="{F7CEA5A6-C523-BE48-B6B5-25271B2EF04F}"/>
              </a:ext>
            </a:extLst>
          </p:cNvPr>
          <p:cNvSpPr>
            <a:spLocks noGrp="1"/>
          </p:cNvSpPr>
          <p:nvPr>
            <p:ph type="subTitle" idx="1"/>
          </p:nvPr>
        </p:nvSpPr>
        <p:spPr/>
        <p:txBody>
          <a:bodyPr/>
          <a:lstStyle/>
          <a:p>
            <a:r>
              <a:rPr lang="nl-BE" dirty="0"/>
              <a:t>Nathan Bruggeman</a:t>
            </a:r>
          </a:p>
        </p:txBody>
      </p:sp>
    </p:spTree>
    <p:extLst>
      <p:ext uri="{BB962C8B-B14F-4D97-AF65-F5344CB8AC3E}">
        <p14:creationId xmlns:p14="http://schemas.microsoft.com/office/powerpoint/2010/main" val="2136152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ndertitel 1">
            <a:extLst>
              <a:ext uri="{FF2B5EF4-FFF2-40B4-BE49-F238E27FC236}">
                <a16:creationId xmlns:a16="http://schemas.microsoft.com/office/drawing/2014/main" id="{A2124F63-E2BC-3243-A35A-B0E44B246A71}"/>
              </a:ext>
            </a:extLst>
          </p:cNvPr>
          <p:cNvSpPr>
            <a:spLocks noGrp="1"/>
          </p:cNvSpPr>
          <p:nvPr>
            <p:ph type="subTitle" idx="1"/>
          </p:nvPr>
        </p:nvSpPr>
        <p:spPr>
          <a:xfrm>
            <a:off x="515938" y="2528887"/>
            <a:ext cx="11484549" cy="3540140"/>
          </a:xfrm>
        </p:spPr>
        <p:txBody>
          <a:bodyPr/>
          <a:lstStyle/>
          <a:p>
            <a:pPr marL="342900" indent="-342900">
              <a:buFontTx/>
              <a:buChar char="-"/>
            </a:pPr>
            <a:r>
              <a:rPr lang="nl-BE" b="1" i="0" u="sng" dirty="0" err="1">
                <a:solidFill>
                  <a:srgbClr val="000000"/>
                </a:solidFill>
                <a:effectLst/>
                <a:latin typeface="arial" panose="020B0604020202020204" pitchFamily="34" charset="0"/>
              </a:rPr>
              <a:t>Introduction</a:t>
            </a:r>
            <a:r>
              <a:rPr lang="nl-BE" b="1" i="0" u="sng" dirty="0">
                <a:solidFill>
                  <a:srgbClr val="000000"/>
                </a:solidFill>
                <a:effectLst/>
                <a:latin typeface="arial" panose="020B0604020202020204" pitchFamily="34" charset="0"/>
              </a:rPr>
              <a:t>;</a:t>
            </a:r>
            <a:r>
              <a:rPr lang="nl-BE" i="0" dirty="0">
                <a:solidFill>
                  <a:srgbClr val="000000"/>
                </a:solidFill>
                <a:effectLst/>
                <a:latin typeface="arial" panose="020B0604020202020204" pitchFamily="34" charset="0"/>
              </a:rPr>
              <a:t> </a:t>
            </a:r>
            <a:r>
              <a:rPr lang="nl-BE" b="0" i="0" dirty="0" err="1">
                <a:solidFill>
                  <a:srgbClr val="000000"/>
                </a:solidFill>
                <a:effectLst/>
                <a:latin typeface="arial" panose="020B0604020202020204" pitchFamily="34" charset="0"/>
              </a:rPr>
              <a:t>What</a:t>
            </a:r>
            <a:r>
              <a:rPr lang="nl-BE" b="0" i="0" dirty="0">
                <a:solidFill>
                  <a:srgbClr val="000000"/>
                </a:solidFill>
                <a:effectLst/>
                <a:latin typeface="arial" panose="020B0604020202020204" pitchFamily="34" charset="0"/>
              </a:rPr>
              <a:t> </a:t>
            </a:r>
            <a:r>
              <a:rPr lang="nl-BE" b="0" i="0" dirty="0" err="1">
                <a:solidFill>
                  <a:srgbClr val="000000"/>
                </a:solidFill>
                <a:effectLst/>
                <a:latin typeface="arial" panose="020B0604020202020204" pitchFamily="34" charset="0"/>
              </a:rPr>
              <a:t>did</a:t>
            </a:r>
            <a:r>
              <a:rPr lang="nl-BE" b="0" i="0" dirty="0">
                <a:solidFill>
                  <a:srgbClr val="000000"/>
                </a:solidFill>
                <a:effectLst/>
                <a:latin typeface="arial" panose="020B0604020202020204" pitchFamily="34" charset="0"/>
              </a:rPr>
              <a:t> I </a:t>
            </a:r>
            <a:r>
              <a:rPr lang="nl-BE" b="0" i="0" dirty="0" err="1">
                <a:solidFill>
                  <a:srgbClr val="000000"/>
                </a:solidFill>
                <a:effectLst/>
                <a:latin typeface="arial" panose="020B0604020202020204" pitchFamily="34" charset="0"/>
              </a:rPr>
              <a:t>build</a:t>
            </a:r>
            <a:r>
              <a:rPr lang="nl-BE" b="0" i="0" dirty="0">
                <a:solidFill>
                  <a:srgbClr val="000000"/>
                </a:solidFill>
                <a:effectLst/>
                <a:latin typeface="arial" panose="020B0604020202020204" pitchFamily="34" charset="0"/>
              </a:rPr>
              <a:t>? </a:t>
            </a:r>
            <a:r>
              <a:rPr lang="nl-BE" b="0" i="0" dirty="0" err="1">
                <a:solidFill>
                  <a:srgbClr val="000000"/>
                </a:solidFill>
                <a:effectLst/>
                <a:latin typeface="arial" panose="020B0604020202020204" pitchFamily="34" charset="0"/>
              </a:rPr>
              <a:t>What</a:t>
            </a:r>
            <a:r>
              <a:rPr lang="nl-BE" b="0" i="0" dirty="0">
                <a:solidFill>
                  <a:srgbClr val="000000"/>
                </a:solidFill>
                <a:effectLst/>
                <a:latin typeface="arial" panose="020B0604020202020204" pitchFamily="34" charset="0"/>
              </a:rPr>
              <a:t> does </a:t>
            </a:r>
            <a:r>
              <a:rPr lang="nl-BE" b="0" i="0" dirty="0" err="1">
                <a:solidFill>
                  <a:srgbClr val="000000"/>
                </a:solidFill>
                <a:effectLst/>
                <a:latin typeface="arial" panose="020B0604020202020204" pitchFamily="34" charset="0"/>
              </a:rPr>
              <a:t>it</a:t>
            </a:r>
            <a:r>
              <a:rPr lang="nl-BE" b="0" i="0" dirty="0">
                <a:solidFill>
                  <a:srgbClr val="000000"/>
                </a:solidFill>
                <a:effectLst/>
                <a:latin typeface="arial" panose="020B0604020202020204" pitchFamily="34" charset="0"/>
              </a:rPr>
              <a:t> do? </a:t>
            </a:r>
            <a:r>
              <a:rPr lang="nl-BE" b="0" i="0" dirty="0" err="1">
                <a:solidFill>
                  <a:srgbClr val="000000"/>
                </a:solidFill>
                <a:effectLst/>
                <a:latin typeface="arial" panose="020B0604020202020204" pitchFamily="34" charset="0"/>
              </a:rPr>
              <a:t>What</a:t>
            </a:r>
            <a:r>
              <a:rPr lang="nl-BE" b="0" i="0" dirty="0">
                <a:solidFill>
                  <a:srgbClr val="000000"/>
                </a:solidFill>
                <a:effectLst/>
                <a:latin typeface="arial" panose="020B0604020202020204" pitchFamily="34" charset="0"/>
              </a:rPr>
              <a:t> are </a:t>
            </a:r>
            <a:r>
              <a:rPr lang="nl-BE" b="0" i="0" dirty="0" err="1">
                <a:solidFill>
                  <a:srgbClr val="000000"/>
                </a:solidFill>
                <a:effectLst/>
                <a:latin typeface="arial" panose="020B0604020202020204" pitchFamily="34" charset="0"/>
              </a:rPr>
              <a:t>the</a:t>
            </a:r>
            <a:r>
              <a:rPr lang="nl-BE" b="0" i="0" dirty="0">
                <a:solidFill>
                  <a:srgbClr val="000000"/>
                </a:solidFill>
                <a:effectLst/>
                <a:latin typeface="arial" panose="020B0604020202020204" pitchFamily="34" charset="0"/>
              </a:rPr>
              <a:t> </a:t>
            </a:r>
            <a:r>
              <a:rPr lang="en-GB" dirty="0">
                <a:solidFill>
                  <a:srgbClr val="0A0203"/>
                </a:solidFill>
                <a:effectLst/>
                <a:ea typeface="Calibri" panose="020F0502020204030204" pitchFamily="34" charset="0"/>
              </a:rPr>
              <a:t>main characteristics of the device?</a:t>
            </a:r>
          </a:p>
          <a:p>
            <a:pPr marL="342900" indent="-342900">
              <a:buFontTx/>
              <a:buChar char="-"/>
            </a:pPr>
            <a:r>
              <a:rPr lang="nl-BE" b="1" i="0" u="sng" dirty="0" err="1">
                <a:solidFill>
                  <a:srgbClr val="000000"/>
                </a:solidFill>
                <a:effectLst/>
              </a:rPr>
              <a:t>Material</a:t>
            </a:r>
            <a:r>
              <a:rPr lang="nl-BE" b="1" i="0" u="sng" dirty="0">
                <a:solidFill>
                  <a:srgbClr val="000000"/>
                </a:solidFill>
                <a:effectLst/>
              </a:rPr>
              <a:t> </a:t>
            </a:r>
            <a:r>
              <a:rPr lang="nl-BE" b="1" i="0" u="sng" dirty="0" err="1">
                <a:solidFill>
                  <a:srgbClr val="000000"/>
                </a:solidFill>
                <a:effectLst/>
              </a:rPr>
              <a:t>and</a:t>
            </a:r>
            <a:r>
              <a:rPr lang="nl-BE" b="1" i="0" u="sng" dirty="0">
                <a:solidFill>
                  <a:srgbClr val="000000"/>
                </a:solidFill>
                <a:effectLst/>
              </a:rPr>
              <a:t> </a:t>
            </a:r>
            <a:r>
              <a:rPr lang="nl-BE" b="1" i="0" u="sng" dirty="0" err="1">
                <a:solidFill>
                  <a:srgbClr val="000000"/>
                </a:solidFill>
                <a:effectLst/>
              </a:rPr>
              <a:t>methods</a:t>
            </a:r>
            <a:r>
              <a:rPr lang="nl-BE" b="1" i="0" u="sng" dirty="0">
                <a:solidFill>
                  <a:srgbClr val="000000"/>
                </a:solidFill>
                <a:effectLst/>
              </a:rPr>
              <a:t>;</a:t>
            </a:r>
            <a:r>
              <a:rPr lang="nl-BE" i="0" dirty="0">
                <a:solidFill>
                  <a:srgbClr val="000000"/>
                </a:solidFill>
                <a:effectLst/>
              </a:rPr>
              <a:t> </a:t>
            </a:r>
            <a:r>
              <a:rPr lang="nl-BE" i="0" dirty="0" err="1">
                <a:solidFill>
                  <a:srgbClr val="000000"/>
                </a:solidFill>
                <a:effectLst/>
              </a:rPr>
              <a:t>Which</a:t>
            </a:r>
            <a:r>
              <a:rPr lang="nl-BE" i="0" dirty="0">
                <a:solidFill>
                  <a:srgbClr val="000000"/>
                </a:solidFill>
                <a:effectLst/>
              </a:rPr>
              <a:t> </a:t>
            </a:r>
            <a:r>
              <a:rPr lang="nl-BE" b="0" i="0" dirty="0" err="1">
                <a:solidFill>
                  <a:srgbClr val="000000"/>
                </a:solidFill>
                <a:effectLst/>
              </a:rPr>
              <a:t>components</a:t>
            </a:r>
            <a:r>
              <a:rPr lang="nl-BE" dirty="0">
                <a:solidFill>
                  <a:srgbClr val="000000"/>
                </a:solidFill>
              </a:rPr>
              <a:t>? Quick </a:t>
            </a:r>
            <a:r>
              <a:rPr lang="nl-BE" dirty="0" err="1">
                <a:solidFill>
                  <a:srgbClr val="000000"/>
                </a:solidFill>
              </a:rPr>
              <a:t>walkthrough</a:t>
            </a:r>
            <a:r>
              <a:rPr lang="nl-BE" dirty="0">
                <a:solidFill>
                  <a:srgbClr val="000000"/>
                </a:solidFill>
              </a:rPr>
              <a:t> of </a:t>
            </a:r>
            <a:r>
              <a:rPr lang="nl-BE" dirty="0" err="1">
                <a:solidFill>
                  <a:srgbClr val="000000"/>
                </a:solidFill>
              </a:rPr>
              <a:t>the</a:t>
            </a:r>
            <a:r>
              <a:rPr lang="nl-BE" dirty="0">
                <a:solidFill>
                  <a:srgbClr val="000000"/>
                </a:solidFill>
              </a:rPr>
              <a:t> </a:t>
            </a:r>
            <a:r>
              <a:rPr lang="nl-BE" dirty="0" err="1">
                <a:solidFill>
                  <a:srgbClr val="000000"/>
                </a:solidFill>
              </a:rPr>
              <a:t>construction</a:t>
            </a:r>
            <a:r>
              <a:rPr lang="nl-BE" dirty="0">
                <a:solidFill>
                  <a:srgbClr val="000000"/>
                </a:solidFill>
              </a:rPr>
              <a:t> </a:t>
            </a:r>
            <a:r>
              <a:rPr lang="nl-BE" dirty="0" err="1">
                <a:solidFill>
                  <a:srgbClr val="000000"/>
                </a:solidFill>
              </a:rPr>
              <a:t>process</a:t>
            </a:r>
            <a:r>
              <a:rPr lang="nl-BE" dirty="0">
                <a:solidFill>
                  <a:srgbClr val="000000"/>
                </a:solidFill>
              </a:rPr>
              <a:t>. </a:t>
            </a:r>
            <a:endParaRPr lang="nl-BE" b="0" i="0" dirty="0">
              <a:solidFill>
                <a:srgbClr val="000000"/>
              </a:solidFill>
              <a:effectLst/>
            </a:endParaRPr>
          </a:p>
          <a:p>
            <a:pPr marL="342900" indent="-342900">
              <a:buFontTx/>
              <a:buChar char="-"/>
            </a:pPr>
            <a:r>
              <a:rPr lang="nl-BE" b="1" u="sng" dirty="0" err="1">
                <a:solidFill>
                  <a:srgbClr val="000000"/>
                </a:solidFill>
                <a:latin typeface="arial" panose="020B0604020202020204" pitchFamily="34" charset="0"/>
              </a:rPr>
              <a:t>Results</a:t>
            </a:r>
            <a:r>
              <a:rPr lang="nl-BE" b="1" u="sng" dirty="0">
                <a:solidFill>
                  <a:srgbClr val="000000"/>
                </a:solidFill>
                <a:latin typeface="arial" panose="020B0604020202020204" pitchFamily="34" charset="0"/>
              </a:rPr>
              <a:t>;</a:t>
            </a:r>
            <a:r>
              <a:rPr lang="nl-BE" dirty="0">
                <a:solidFill>
                  <a:srgbClr val="000000"/>
                </a:solidFill>
                <a:latin typeface="arial" panose="020B0604020202020204" pitchFamily="34" charset="0"/>
              </a:rPr>
              <a:t> </a:t>
            </a:r>
            <a:r>
              <a:rPr lang="en-US" b="0" i="0" dirty="0">
                <a:solidFill>
                  <a:srgbClr val="000000"/>
                </a:solidFill>
                <a:effectLst/>
                <a:latin typeface="arial" panose="020B0604020202020204" pitchFamily="34" charset="0"/>
              </a:rPr>
              <a:t>How does every aspect of my device work?</a:t>
            </a:r>
          </a:p>
          <a:p>
            <a:pPr marL="342900" indent="-342900">
              <a:buFontTx/>
              <a:buChar char="-"/>
            </a:pPr>
            <a:r>
              <a:rPr lang="en-US" b="1" u="sng" dirty="0">
                <a:solidFill>
                  <a:srgbClr val="000000"/>
                </a:solidFill>
                <a:latin typeface="arial" panose="020B0604020202020204" pitchFamily="34" charset="0"/>
              </a:rPr>
              <a:t>Discussion;</a:t>
            </a:r>
            <a:r>
              <a:rPr lang="en-US" dirty="0">
                <a:solidFill>
                  <a:srgbClr val="000000"/>
                </a:solidFill>
                <a:latin typeface="arial" panose="020B0604020202020204" pitchFamily="34" charset="0"/>
              </a:rPr>
              <a:t> Where there any issues? How to solve them?</a:t>
            </a:r>
            <a:endParaRPr lang="nl-BE" dirty="0"/>
          </a:p>
        </p:txBody>
      </p:sp>
      <p:sp>
        <p:nvSpPr>
          <p:cNvPr id="3" name="Titel 2">
            <a:extLst>
              <a:ext uri="{FF2B5EF4-FFF2-40B4-BE49-F238E27FC236}">
                <a16:creationId xmlns:a16="http://schemas.microsoft.com/office/drawing/2014/main" id="{D126EB3D-301E-194D-84D3-70F8E8CAE609}"/>
              </a:ext>
            </a:extLst>
          </p:cNvPr>
          <p:cNvSpPr>
            <a:spLocks noGrp="1"/>
          </p:cNvSpPr>
          <p:nvPr>
            <p:ph type="ctrTitle"/>
          </p:nvPr>
        </p:nvSpPr>
        <p:spPr>
          <a:xfrm>
            <a:off x="515938" y="1359071"/>
            <a:ext cx="11160124" cy="1024843"/>
          </a:xfrm>
        </p:spPr>
        <p:txBody>
          <a:bodyPr/>
          <a:lstStyle/>
          <a:p>
            <a:r>
              <a:rPr lang="nl-BE" dirty="0"/>
              <a:t>A </a:t>
            </a:r>
            <a:r>
              <a:rPr lang="nl-BE" dirty="0" err="1"/>
              <a:t>quick</a:t>
            </a:r>
            <a:r>
              <a:rPr lang="nl-BE" dirty="0"/>
              <a:t> preview</a:t>
            </a:r>
          </a:p>
        </p:txBody>
      </p:sp>
    </p:spTree>
    <p:extLst>
      <p:ext uri="{BB962C8B-B14F-4D97-AF65-F5344CB8AC3E}">
        <p14:creationId xmlns:p14="http://schemas.microsoft.com/office/powerpoint/2010/main" val="9665437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BB7C5F9-17CE-9C4C-8818-3B816F60D933}"/>
              </a:ext>
            </a:extLst>
          </p:cNvPr>
          <p:cNvSpPr>
            <a:spLocks noGrp="1"/>
          </p:cNvSpPr>
          <p:nvPr>
            <p:ph type="ctrTitle"/>
          </p:nvPr>
        </p:nvSpPr>
        <p:spPr>
          <a:xfrm>
            <a:off x="515937" y="1325258"/>
            <a:ext cx="11160125" cy="981301"/>
          </a:xfrm>
        </p:spPr>
        <p:txBody>
          <a:bodyPr/>
          <a:lstStyle/>
          <a:p>
            <a:r>
              <a:rPr lang="nl-BE" dirty="0" err="1"/>
              <a:t>Introduction</a:t>
            </a:r>
            <a:endParaRPr lang="nl-BE" dirty="0"/>
          </a:p>
        </p:txBody>
      </p:sp>
      <p:sp>
        <p:nvSpPr>
          <p:cNvPr id="3" name="Ondertitel 2">
            <a:extLst>
              <a:ext uri="{FF2B5EF4-FFF2-40B4-BE49-F238E27FC236}">
                <a16:creationId xmlns:a16="http://schemas.microsoft.com/office/drawing/2014/main" id="{813CEC14-6FDA-7C41-9C72-850D864B2FCB}"/>
              </a:ext>
            </a:extLst>
          </p:cNvPr>
          <p:cNvSpPr>
            <a:spLocks noGrp="1"/>
          </p:cNvSpPr>
          <p:nvPr>
            <p:ph type="subTitle" idx="1"/>
          </p:nvPr>
        </p:nvSpPr>
        <p:spPr/>
        <p:txBody>
          <a:bodyPr/>
          <a:lstStyle/>
          <a:p>
            <a:pPr marL="342900" indent="-342900">
              <a:buFontTx/>
              <a:buChar char="-"/>
            </a:pPr>
            <a:r>
              <a:rPr lang="nl-BE" dirty="0"/>
              <a:t>Soldering iron</a:t>
            </a:r>
          </a:p>
          <a:p>
            <a:pPr marL="342900" indent="-342900">
              <a:buFontTx/>
              <a:buChar char="-"/>
            </a:pPr>
            <a:r>
              <a:rPr lang="nl-BE" dirty="0"/>
              <a:t>Type; </a:t>
            </a:r>
            <a:r>
              <a:rPr lang="nl-BE" dirty="0" err="1"/>
              <a:t>temperature</a:t>
            </a:r>
            <a:r>
              <a:rPr lang="nl-BE" dirty="0"/>
              <a:t> </a:t>
            </a:r>
            <a:r>
              <a:rPr lang="nl-BE" dirty="0" err="1"/>
              <a:t>regulation</a:t>
            </a:r>
            <a:r>
              <a:rPr lang="nl-BE" dirty="0"/>
              <a:t> </a:t>
            </a:r>
          </a:p>
          <a:p>
            <a:pPr marL="342900" indent="-342900">
              <a:buFontTx/>
              <a:buChar char="-"/>
            </a:pPr>
            <a:r>
              <a:rPr lang="nl-BE" dirty="0"/>
              <a:t>450 </a:t>
            </a:r>
            <a:r>
              <a:rPr lang="nl-BE" dirty="0" err="1"/>
              <a:t>degrees</a:t>
            </a:r>
            <a:endParaRPr lang="nl-BE" dirty="0"/>
          </a:p>
        </p:txBody>
      </p:sp>
      <p:pic>
        <p:nvPicPr>
          <p:cNvPr id="4" name="Afbeelding 3">
            <a:extLst>
              <a:ext uri="{FF2B5EF4-FFF2-40B4-BE49-F238E27FC236}">
                <a16:creationId xmlns:a16="http://schemas.microsoft.com/office/drawing/2014/main" id="{37AB5B83-7576-22EC-DCDE-14C6475881C7}"/>
              </a:ext>
            </a:extLst>
          </p:cNvPr>
          <p:cNvPicPr>
            <a:picLocks noChangeAspect="1"/>
          </p:cNvPicPr>
          <p:nvPr/>
        </p:nvPicPr>
        <p:blipFill rotWithShape="1">
          <a:blip r:embed="rId3"/>
          <a:srcRect l="14737" t="22479" r="39312" b="16033"/>
          <a:stretch/>
        </p:blipFill>
        <p:spPr>
          <a:xfrm>
            <a:off x="6095999" y="1315921"/>
            <a:ext cx="4201706" cy="4216821"/>
          </a:xfrm>
          <a:prstGeom prst="rect">
            <a:avLst/>
          </a:prstGeom>
        </p:spPr>
      </p:pic>
    </p:spTree>
    <p:extLst>
      <p:ext uri="{BB962C8B-B14F-4D97-AF65-F5344CB8AC3E}">
        <p14:creationId xmlns:p14="http://schemas.microsoft.com/office/powerpoint/2010/main" val="2625802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3B92CDD-7608-0B49-9684-A35413B32353}"/>
              </a:ext>
            </a:extLst>
          </p:cNvPr>
          <p:cNvSpPr>
            <a:spLocks noGrp="1"/>
          </p:cNvSpPr>
          <p:nvPr>
            <p:ph type="ctrTitle"/>
          </p:nvPr>
        </p:nvSpPr>
        <p:spPr>
          <a:xfrm>
            <a:off x="463039" y="1343983"/>
            <a:ext cx="11160125" cy="1260475"/>
          </a:xfrm>
        </p:spPr>
        <p:txBody>
          <a:bodyPr/>
          <a:lstStyle/>
          <a:p>
            <a:r>
              <a:rPr lang="nl-BE" sz="3500" dirty="0" err="1"/>
              <a:t>Materials</a:t>
            </a:r>
            <a:r>
              <a:rPr lang="nl-BE" sz="3500" dirty="0"/>
              <a:t> </a:t>
            </a:r>
            <a:r>
              <a:rPr lang="nl-BE" sz="3500" dirty="0" err="1"/>
              <a:t>and</a:t>
            </a:r>
            <a:r>
              <a:rPr lang="nl-BE" sz="3500" dirty="0"/>
              <a:t> </a:t>
            </a:r>
            <a:r>
              <a:rPr lang="nl-BE" sz="3500" dirty="0" err="1"/>
              <a:t>methods</a:t>
            </a:r>
            <a:endParaRPr lang="nl-BE" sz="3500" dirty="0"/>
          </a:p>
        </p:txBody>
      </p:sp>
      <p:sp>
        <p:nvSpPr>
          <p:cNvPr id="3" name="Tekstvak 2">
            <a:extLst>
              <a:ext uri="{FF2B5EF4-FFF2-40B4-BE49-F238E27FC236}">
                <a16:creationId xmlns:a16="http://schemas.microsoft.com/office/drawing/2014/main" id="{734167ED-E6C4-3E99-FB20-48A253FF7D82}"/>
              </a:ext>
            </a:extLst>
          </p:cNvPr>
          <p:cNvSpPr txBox="1"/>
          <p:nvPr/>
        </p:nvSpPr>
        <p:spPr>
          <a:xfrm>
            <a:off x="463039" y="2320007"/>
            <a:ext cx="10872499" cy="3785652"/>
          </a:xfrm>
          <a:prstGeom prst="rect">
            <a:avLst/>
          </a:prstGeom>
          <a:noFill/>
        </p:spPr>
        <p:txBody>
          <a:bodyPr wrap="square" rtlCol="0">
            <a:spAutoFit/>
          </a:bodyPr>
          <a:lstStyle/>
          <a:p>
            <a:pPr marL="342900" indent="-342900">
              <a:buFontTx/>
              <a:buChar char="-"/>
            </a:pPr>
            <a:r>
              <a:rPr lang="nl-BE" sz="2400" dirty="0">
                <a:latin typeface="Arial" panose="020B0604020202020204" pitchFamily="34" charset="0"/>
                <a:cs typeface="Arial" panose="020B0604020202020204" pitchFamily="34" charset="0"/>
              </a:rPr>
              <a:t>0805 SMD </a:t>
            </a:r>
            <a:r>
              <a:rPr lang="nl-BE" sz="2400" dirty="0" err="1">
                <a:latin typeface="Arial" panose="020B0604020202020204" pitchFamily="34" charset="0"/>
                <a:cs typeface="Arial" panose="020B0604020202020204" pitchFamily="34" charset="0"/>
              </a:rPr>
              <a:t>resistors</a:t>
            </a:r>
            <a:r>
              <a:rPr lang="nl-BE" sz="2400" dirty="0">
                <a:latin typeface="Arial" panose="020B0604020202020204" pitchFamily="34" charset="0"/>
                <a:cs typeface="Arial" panose="020B0604020202020204" pitchFamily="34" charset="0"/>
              </a:rPr>
              <a:t> </a:t>
            </a:r>
            <a:r>
              <a:rPr lang="nl-BE" sz="2400" dirty="0" err="1">
                <a:latin typeface="Arial" panose="020B0604020202020204" pitchFamily="34" charset="0"/>
                <a:cs typeface="Arial" panose="020B0604020202020204" pitchFamily="34" charset="0"/>
              </a:rPr>
              <a:t>and</a:t>
            </a:r>
            <a:r>
              <a:rPr lang="nl-BE" sz="2400" dirty="0">
                <a:latin typeface="Arial" panose="020B0604020202020204" pitchFamily="34" charset="0"/>
                <a:cs typeface="Arial" panose="020B0604020202020204" pitchFamily="34" charset="0"/>
              </a:rPr>
              <a:t> </a:t>
            </a:r>
            <a:r>
              <a:rPr lang="nl-BE" sz="2400" dirty="0" err="1">
                <a:latin typeface="Arial" panose="020B0604020202020204" pitchFamily="34" charset="0"/>
                <a:cs typeface="Arial" panose="020B0604020202020204" pitchFamily="34" charset="0"/>
              </a:rPr>
              <a:t>capacitors</a:t>
            </a:r>
            <a:endParaRPr lang="nl-BE" sz="2400" dirty="0">
              <a:latin typeface="Arial" panose="020B0604020202020204" pitchFamily="34" charset="0"/>
              <a:cs typeface="Arial" panose="020B0604020202020204" pitchFamily="34" charset="0"/>
            </a:endParaRPr>
          </a:p>
          <a:p>
            <a:pPr marL="342900" indent="-342900">
              <a:buFontTx/>
              <a:buChar char="-"/>
            </a:pPr>
            <a:r>
              <a:rPr lang="nl-BE" sz="2400" dirty="0">
                <a:latin typeface="Arial" panose="020B0604020202020204" pitchFamily="34" charset="0"/>
                <a:cs typeface="Arial" panose="020B0604020202020204" pitchFamily="34" charset="0"/>
              </a:rPr>
              <a:t>THT </a:t>
            </a:r>
            <a:r>
              <a:rPr lang="nl-BE" sz="2400" dirty="0" err="1">
                <a:latin typeface="Arial" panose="020B0604020202020204" pitchFamily="34" charset="0"/>
                <a:cs typeface="Arial" panose="020B0604020202020204" pitchFamily="34" charset="0"/>
              </a:rPr>
              <a:t>capacitors</a:t>
            </a:r>
            <a:r>
              <a:rPr lang="nl-BE" sz="2400" dirty="0">
                <a:latin typeface="Arial" panose="020B0604020202020204" pitchFamily="34" charset="0"/>
                <a:cs typeface="Arial" panose="020B0604020202020204" pitchFamily="34" charset="0"/>
              </a:rPr>
              <a:t>, </a:t>
            </a:r>
            <a:r>
              <a:rPr lang="nl-BE" sz="2400" dirty="0" err="1">
                <a:latin typeface="Arial" panose="020B0604020202020204" pitchFamily="34" charset="0"/>
                <a:cs typeface="Arial" panose="020B0604020202020204" pitchFamily="34" charset="0"/>
              </a:rPr>
              <a:t>coils</a:t>
            </a:r>
            <a:r>
              <a:rPr lang="nl-BE" sz="2400" dirty="0">
                <a:latin typeface="Arial" panose="020B0604020202020204" pitchFamily="34" charset="0"/>
                <a:cs typeface="Arial" panose="020B0604020202020204" pitchFamily="34" charset="0"/>
              </a:rPr>
              <a:t>, diodes, transistors, </a:t>
            </a:r>
            <a:r>
              <a:rPr lang="nl-BE" sz="2400" dirty="0" err="1">
                <a:latin typeface="Arial" panose="020B0604020202020204" pitchFamily="34" charset="0"/>
                <a:cs typeface="Arial" panose="020B0604020202020204" pitchFamily="34" charset="0"/>
              </a:rPr>
              <a:t>IC’s</a:t>
            </a:r>
            <a:r>
              <a:rPr lang="nl-BE" sz="2400" dirty="0">
                <a:latin typeface="Arial" panose="020B0604020202020204" pitchFamily="34" charset="0"/>
                <a:cs typeface="Arial" panose="020B0604020202020204" pitchFamily="34" charset="0"/>
              </a:rPr>
              <a:t>, power </a:t>
            </a:r>
            <a:r>
              <a:rPr lang="nl-BE" sz="2400" dirty="0" err="1">
                <a:latin typeface="Arial" panose="020B0604020202020204" pitchFamily="34" charset="0"/>
                <a:cs typeface="Arial" panose="020B0604020202020204" pitchFamily="34" charset="0"/>
              </a:rPr>
              <a:t>relay</a:t>
            </a:r>
            <a:r>
              <a:rPr lang="nl-BE" sz="2400" dirty="0">
                <a:latin typeface="Arial" panose="020B0604020202020204" pitchFamily="34" charset="0"/>
                <a:cs typeface="Arial" panose="020B0604020202020204" pitchFamily="34" charset="0"/>
              </a:rPr>
              <a:t>, etc.</a:t>
            </a:r>
          </a:p>
          <a:p>
            <a:pPr marL="342900" indent="-342900">
              <a:buFontTx/>
              <a:buChar char="-"/>
            </a:pPr>
            <a:r>
              <a:rPr lang="nl-BE" sz="2400" dirty="0">
                <a:latin typeface="Arial" panose="020B0604020202020204" pitchFamily="34" charset="0"/>
                <a:cs typeface="Arial" panose="020B0604020202020204" pitchFamily="34" charset="0"/>
              </a:rPr>
              <a:t>Atmega4809-PF</a:t>
            </a:r>
          </a:p>
          <a:p>
            <a:pPr marL="342900" indent="-342900">
              <a:buFontTx/>
              <a:buChar char="-"/>
            </a:pPr>
            <a:r>
              <a:rPr lang="nl-BE" sz="2400" dirty="0" err="1">
                <a:latin typeface="Arial" panose="020B0604020202020204" pitchFamily="34" charset="0"/>
                <a:cs typeface="Arial" panose="020B0604020202020204" pitchFamily="34" charset="0"/>
              </a:rPr>
              <a:t>Toriodal</a:t>
            </a:r>
            <a:r>
              <a:rPr lang="nl-BE" sz="2400" dirty="0">
                <a:latin typeface="Arial" panose="020B0604020202020204" pitchFamily="34" charset="0"/>
                <a:cs typeface="Arial" panose="020B0604020202020204" pitchFamily="34" charset="0"/>
              </a:rPr>
              <a:t> </a:t>
            </a:r>
            <a:r>
              <a:rPr lang="nl-BE" sz="2400" dirty="0" err="1">
                <a:latin typeface="Arial" panose="020B0604020202020204" pitchFamily="34" charset="0"/>
                <a:cs typeface="Arial" panose="020B0604020202020204" pitchFamily="34" charset="0"/>
              </a:rPr>
              <a:t>transformer</a:t>
            </a:r>
            <a:endParaRPr lang="nl-BE" sz="2400" dirty="0">
              <a:latin typeface="Arial" panose="020B0604020202020204" pitchFamily="34" charset="0"/>
              <a:cs typeface="Arial" panose="020B0604020202020204" pitchFamily="34" charset="0"/>
            </a:endParaRPr>
          </a:p>
          <a:p>
            <a:pPr marL="342900" indent="-342900">
              <a:buFontTx/>
              <a:buChar char="-"/>
            </a:pPr>
            <a:r>
              <a:rPr lang="nl-BE" sz="2400" dirty="0">
                <a:latin typeface="Arial" panose="020B0604020202020204" pitchFamily="34" charset="0"/>
                <a:cs typeface="Arial" panose="020B0604020202020204" pitchFamily="34" charset="0"/>
              </a:rPr>
              <a:t>42R series IEC connector</a:t>
            </a:r>
          </a:p>
          <a:p>
            <a:pPr marL="342900" indent="-342900">
              <a:buFontTx/>
              <a:buChar char="-"/>
            </a:pPr>
            <a:r>
              <a:rPr lang="nl-BE" sz="2400" dirty="0">
                <a:latin typeface="Arial" panose="020B0604020202020204" pitchFamily="34" charset="0"/>
                <a:cs typeface="Arial" panose="020B0604020202020204" pitchFamily="34" charset="0"/>
              </a:rPr>
              <a:t>4-digit 7-segment display</a:t>
            </a:r>
          </a:p>
          <a:p>
            <a:pPr marL="342900" indent="-342900">
              <a:buFontTx/>
              <a:buChar char="-"/>
            </a:pPr>
            <a:r>
              <a:rPr lang="nl-BE" sz="2400" dirty="0">
                <a:latin typeface="Arial" panose="020B0604020202020204" pitchFamily="34" charset="0"/>
                <a:cs typeface="Arial" panose="020B0604020202020204" pitchFamily="34" charset="0"/>
              </a:rPr>
              <a:t>Rotary encoder</a:t>
            </a:r>
          </a:p>
          <a:p>
            <a:pPr marL="342900" indent="-342900">
              <a:buFontTx/>
              <a:buChar char="-"/>
            </a:pPr>
            <a:r>
              <a:rPr lang="nl-BE" sz="2400" b="0" i="0" dirty="0">
                <a:solidFill>
                  <a:srgbClr val="222222"/>
                </a:solidFill>
                <a:effectLst/>
                <a:latin typeface="Arial" panose="020B0604020202020204" pitchFamily="34" charset="0"/>
                <a:cs typeface="Arial" panose="020B0604020202020204" pitchFamily="34" charset="0"/>
              </a:rPr>
              <a:t>Oem </a:t>
            </a:r>
            <a:r>
              <a:rPr lang="nl-BE" sz="2400" b="0" i="0" dirty="0" err="1">
                <a:solidFill>
                  <a:srgbClr val="222222"/>
                </a:solidFill>
                <a:effectLst/>
                <a:latin typeface="Arial" panose="020B0604020202020204" pitchFamily="34" charset="0"/>
                <a:cs typeface="Arial" panose="020B0604020202020204" pitchFamily="34" charset="0"/>
              </a:rPr>
              <a:t>Jbc</a:t>
            </a:r>
            <a:r>
              <a:rPr lang="nl-BE" sz="2400" b="0" i="0" dirty="0">
                <a:solidFill>
                  <a:srgbClr val="222222"/>
                </a:solidFill>
                <a:effectLst/>
                <a:latin typeface="Arial" panose="020B0604020202020204" pitchFamily="34" charset="0"/>
                <a:cs typeface="Arial" panose="020B0604020202020204" pitchFamily="34" charset="0"/>
              </a:rPr>
              <a:t> C245 soldering pen</a:t>
            </a:r>
          </a:p>
          <a:p>
            <a:endParaRPr lang="nl-BE" sz="2400" dirty="0">
              <a:latin typeface="Arial" panose="020B0604020202020204" pitchFamily="34" charset="0"/>
              <a:cs typeface="Arial" panose="020B0604020202020204" pitchFamily="34" charset="0"/>
            </a:endParaRPr>
          </a:p>
          <a:p>
            <a:pPr marL="342900" indent="-342900">
              <a:buFontTx/>
              <a:buChar char="-"/>
            </a:pPr>
            <a:endParaRPr lang="nl-BE"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59836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C0177D9-B7A9-AC4E-8407-264B49DECBB9}"/>
              </a:ext>
            </a:extLst>
          </p:cNvPr>
          <p:cNvSpPr>
            <a:spLocks noGrp="1"/>
          </p:cNvSpPr>
          <p:nvPr>
            <p:ph type="ctrTitle"/>
          </p:nvPr>
        </p:nvSpPr>
        <p:spPr>
          <a:xfrm>
            <a:off x="515938" y="1417667"/>
            <a:ext cx="11008405" cy="1254805"/>
          </a:xfrm>
        </p:spPr>
        <p:txBody>
          <a:bodyPr/>
          <a:lstStyle/>
          <a:p>
            <a:r>
              <a:rPr lang="nl-BE" sz="3500" dirty="0" err="1"/>
              <a:t>Materials</a:t>
            </a:r>
            <a:r>
              <a:rPr lang="nl-BE" sz="3500" dirty="0"/>
              <a:t> </a:t>
            </a:r>
            <a:r>
              <a:rPr lang="nl-BE" sz="3500" dirty="0" err="1"/>
              <a:t>and</a:t>
            </a:r>
            <a:r>
              <a:rPr lang="nl-BE" sz="3500" dirty="0"/>
              <a:t> </a:t>
            </a:r>
            <a:r>
              <a:rPr lang="nl-BE" sz="3500" dirty="0" err="1"/>
              <a:t>methods</a:t>
            </a:r>
            <a:endParaRPr lang="nl-BE" dirty="0"/>
          </a:p>
        </p:txBody>
      </p:sp>
      <p:sp>
        <p:nvSpPr>
          <p:cNvPr id="3" name="Ondertitel 2">
            <a:extLst>
              <a:ext uri="{FF2B5EF4-FFF2-40B4-BE49-F238E27FC236}">
                <a16:creationId xmlns:a16="http://schemas.microsoft.com/office/drawing/2014/main" id="{B0EB6CB0-BCA9-CB4B-85E8-B0D368E9C194}"/>
              </a:ext>
            </a:extLst>
          </p:cNvPr>
          <p:cNvSpPr>
            <a:spLocks noGrp="1"/>
          </p:cNvSpPr>
          <p:nvPr>
            <p:ph type="subTitle" idx="1"/>
          </p:nvPr>
        </p:nvSpPr>
        <p:spPr>
          <a:xfrm>
            <a:off x="515938" y="2438204"/>
            <a:ext cx="11333477" cy="3186793"/>
          </a:xfrm>
        </p:spPr>
        <p:txBody>
          <a:bodyPr/>
          <a:lstStyle/>
          <a:p>
            <a:pPr marL="342900" indent="-342900">
              <a:buFontTx/>
              <a:buChar char="-"/>
            </a:pPr>
            <a:r>
              <a:rPr lang="nl-BE" dirty="0" err="1"/>
              <a:t>Mouser</a:t>
            </a:r>
            <a:r>
              <a:rPr lang="nl-BE" dirty="0"/>
              <a:t>, Conrad, TME</a:t>
            </a:r>
          </a:p>
          <a:p>
            <a:pPr marL="342900" indent="-342900">
              <a:buFontTx/>
              <a:buChar char="-"/>
            </a:pPr>
            <a:r>
              <a:rPr lang="nl-BE" dirty="0" err="1"/>
              <a:t>Altium</a:t>
            </a:r>
            <a:r>
              <a:rPr lang="nl-BE" dirty="0"/>
              <a:t> Designer</a:t>
            </a:r>
          </a:p>
          <a:p>
            <a:pPr marL="342900" indent="-342900">
              <a:buFontTx/>
              <a:buChar char="-"/>
            </a:pPr>
            <a:r>
              <a:rPr lang="nl-BE" dirty="0"/>
              <a:t>JLCPCB</a:t>
            </a:r>
          </a:p>
          <a:p>
            <a:pPr marL="342900" indent="-342900">
              <a:buFontTx/>
              <a:buChar char="-"/>
            </a:pPr>
            <a:r>
              <a:rPr lang="nl-BE" dirty="0"/>
              <a:t>Autodesk </a:t>
            </a:r>
            <a:r>
              <a:rPr lang="nl-BE" dirty="0" err="1"/>
              <a:t>Fusion</a:t>
            </a:r>
            <a:r>
              <a:rPr lang="nl-BE" dirty="0"/>
              <a:t> 360</a:t>
            </a:r>
          </a:p>
          <a:p>
            <a:pPr marL="342900" indent="-342900">
              <a:buFontTx/>
              <a:buChar char="-"/>
            </a:pPr>
            <a:r>
              <a:rPr lang="nl-BE" dirty="0" err="1"/>
              <a:t>Prusa</a:t>
            </a:r>
            <a:r>
              <a:rPr lang="nl-BE" dirty="0"/>
              <a:t> Mini (</a:t>
            </a:r>
            <a:r>
              <a:rPr lang="nl-BE" dirty="0" err="1"/>
              <a:t>slicer</a:t>
            </a:r>
            <a:r>
              <a:rPr lang="nl-BE" dirty="0"/>
              <a:t>)</a:t>
            </a:r>
          </a:p>
          <a:p>
            <a:pPr marL="342900" indent="-342900">
              <a:buFontTx/>
              <a:buChar char="-"/>
            </a:pPr>
            <a:r>
              <a:rPr lang="nl-BE" dirty="0"/>
              <a:t>Soldering </a:t>
            </a:r>
            <a:r>
              <a:rPr lang="nl-BE" dirty="0" err="1"/>
              <a:t>and</a:t>
            </a:r>
            <a:r>
              <a:rPr lang="nl-BE" dirty="0"/>
              <a:t> </a:t>
            </a:r>
            <a:r>
              <a:rPr lang="nl-BE" dirty="0" err="1"/>
              <a:t>testing</a:t>
            </a:r>
            <a:endParaRPr lang="nl-BE" dirty="0"/>
          </a:p>
          <a:p>
            <a:pPr marL="342900" indent="-342900">
              <a:buFontTx/>
              <a:buChar char="-"/>
            </a:pPr>
            <a:endParaRPr lang="nl-BE" dirty="0"/>
          </a:p>
        </p:txBody>
      </p:sp>
    </p:spTree>
    <p:extLst>
      <p:ext uri="{BB962C8B-B14F-4D97-AF65-F5344CB8AC3E}">
        <p14:creationId xmlns:p14="http://schemas.microsoft.com/office/powerpoint/2010/main" val="11784646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ndertitel 1">
            <a:extLst>
              <a:ext uri="{FF2B5EF4-FFF2-40B4-BE49-F238E27FC236}">
                <a16:creationId xmlns:a16="http://schemas.microsoft.com/office/drawing/2014/main" id="{88586F1F-AE88-A440-86C2-AEBB12436B9C}"/>
              </a:ext>
            </a:extLst>
          </p:cNvPr>
          <p:cNvSpPr>
            <a:spLocks noGrp="1"/>
          </p:cNvSpPr>
          <p:nvPr>
            <p:ph type="subTitle" idx="1"/>
          </p:nvPr>
        </p:nvSpPr>
        <p:spPr/>
        <p:txBody>
          <a:bodyPr/>
          <a:lstStyle/>
          <a:p>
            <a:pPr>
              <a:buFontTx/>
              <a:buChar char="-"/>
            </a:pPr>
            <a:r>
              <a:rPr lang="nl-BE" dirty="0"/>
              <a:t>Power </a:t>
            </a:r>
            <a:r>
              <a:rPr lang="nl-BE" dirty="0" err="1"/>
              <a:t>supply</a:t>
            </a:r>
            <a:endParaRPr lang="nl-BE" dirty="0"/>
          </a:p>
          <a:p>
            <a:pPr>
              <a:buFontTx/>
              <a:buChar char="-"/>
            </a:pPr>
            <a:r>
              <a:rPr lang="nl-BE" dirty="0"/>
              <a:t>Regulator</a:t>
            </a:r>
          </a:p>
          <a:p>
            <a:pPr>
              <a:buFontTx/>
              <a:buChar char="-"/>
            </a:pPr>
            <a:r>
              <a:rPr lang="nl-BE" dirty="0"/>
              <a:t>Amplifier</a:t>
            </a:r>
          </a:p>
          <a:p>
            <a:pPr>
              <a:buFontTx/>
              <a:buChar char="-"/>
            </a:pPr>
            <a:r>
              <a:rPr lang="nl-BE" dirty="0"/>
              <a:t>CPU</a:t>
            </a:r>
          </a:p>
          <a:p>
            <a:pPr marL="0" indent="0">
              <a:buNone/>
            </a:pPr>
            <a:endParaRPr lang="nl-BE" dirty="0"/>
          </a:p>
          <a:p>
            <a:pPr>
              <a:buFontTx/>
              <a:buChar char="-"/>
            </a:pPr>
            <a:endParaRPr lang="nl-BE" dirty="0"/>
          </a:p>
        </p:txBody>
      </p:sp>
      <p:sp>
        <p:nvSpPr>
          <p:cNvPr id="3" name="Titel 2">
            <a:extLst>
              <a:ext uri="{FF2B5EF4-FFF2-40B4-BE49-F238E27FC236}">
                <a16:creationId xmlns:a16="http://schemas.microsoft.com/office/drawing/2014/main" id="{7B0E4897-B1BB-0A41-93BF-A71EA7A5030C}"/>
              </a:ext>
            </a:extLst>
          </p:cNvPr>
          <p:cNvSpPr>
            <a:spLocks noGrp="1"/>
          </p:cNvSpPr>
          <p:nvPr>
            <p:ph type="ctrTitle"/>
          </p:nvPr>
        </p:nvSpPr>
        <p:spPr>
          <a:xfrm>
            <a:off x="515937" y="1260857"/>
            <a:ext cx="11160125" cy="1325158"/>
          </a:xfrm>
        </p:spPr>
        <p:txBody>
          <a:bodyPr/>
          <a:lstStyle/>
          <a:p>
            <a:r>
              <a:rPr lang="nl-BE" dirty="0" err="1"/>
              <a:t>Results</a:t>
            </a:r>
            <a:endParaRPr lang="nl-BE" dirty="0"/>
          </a:p>
        </p:txBody>
      </p:sp>
    </p:spTree>
    <p:extLst>
      <p:ext uri="{BB962C8B-B14F-4D97-AF65-F5344CB8AC3E}">
        <p14:creationId xmlns:p14="http://schemas.microsoft.com/office/powerpoint/2010/main" val="25849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ndertitel 1">
            <a:extLst>
              <a:ext uri="{FF2B5EF4-FFF2-40B4-BE49-F238E27FC236}">
                <a16:creationId xmlns:a16="http://schemas.microsoft.com/office/drawing/2014/main" id="{88586F1F-AE88-A440-86C2-AEBB12436B9C}"/>
              </a:ext>
            </a:extLst>
          </p:cNvPr>
          <p:cNvSpPr>
            <a:spLocks noGrp="1"/>
          </p:cNvSpPr>
          <p:nvPr>
            <p:ph type="subTitle" idx="1"/>
          </p:nvPr>
        </p:nvSpPr>
        <p:spPr/>
        <p:txBody>
          <a:bodyPr/>
          <a:lstStyle/>
          <a:p>
            <a:pPr>
              <a:buFontTx/>
              <a:buChar char="-"/>
            </a:pPr>
            <a:r>
              <a:rPr lang="nl-BE" dirty="0" err="1"/>
              <a:t>Components</a:t>
            </a:r>
            <a:r>
              <a:rPr lang="nl-BE" dirty="0"/>
              <a:t> out of stock</a:t>
            </a:r>
          </a:p>
          <a:p>
            <a:pPr>
              <a:buFontTx/>
              <a:buChar char="-"/>
            </a:pPr>
            <a:r>
              <a:rPr lang="nl-BE" dirty="0" err="1"/>
              <a:t>Postage</a:t>
            </a:r>
            <a:r>
              <a:rPr lang="nl-BE" dirty="0"/>
              <a:t> </a:t>
            </a:r>
            <a:r>
              <a:rPr lang="nl-BE" dirty="0" err="1"/>
              <a:t>costs</a:t>
            </a:r>
            <a:endParaRPr lang="nl-BE" dirty="0"/>
          </a:p>
          <a:p>
            <a:pPr>
              <a:buFontTx/>
              <a:buChar char="-"/>
            </a:pPr>
            <a:r>
              <a:rPr lang="nl-BE" dirty="0"/>
              <a:t>Wrong </a:t>
            </a:r>
            <a:r>
              <a:rPr lang="nl-BE" dirty="0" err="1"/>
              <a:t>footprints</a:t>
            </a:r>
            <a:endParaRPr lang="nl-BE" dirty="0"/>
          </a:p>
          <a:p>
            <a:pPr>
              <a:buFontTx/>
              <a:buChar char="-"/>
            </a:pPr>
            <a:r>
              <a:rPr lang="nl-BE" dirty="0"/>
              <a:t>3D </a:t>
            </a:r>
            <a:r>
              <a:rPr lang="nl-BE" dirty="0" err="1"/>
              <a:t>printing</a:t>
            </a:r>
            <a:r>
              <a:rPr lang="nl-BE" dirty="0"/>
              <a:t> </a:t>
            </a:r>
          </a:p>
        </p:txBody>
      </p:sp>
      <p:sp>
        <p:nvSpPr>
          <p:cNvPr id="3" name="Titel 2">
            <a:extLst>
              <a:ext uri="{FF2B5EF4-FFF2-40B4-BE49-F238E27FC236}">
                <a16:creationId xmlns:a16="http://schemas.microsoft.com/office/drawing/2014/main" id="{7B0E4897-B1BB-0A41-93BF-A71EA7A5030C}"/>
              </a:ext>
            </a:extLst>
          </p:cNvPr>
          <p:cNvSpPr>
            <a:spLocks noGrp="1"/>
          </p:cNvSpPr>
          <p:nvPr>
            <p:ph type="ctrTitle"/>
          </p:nvPr>
        </p:nvSpPr>
        <p:spPr>
          <a:xfrm>
            <a:off x="515937" y="1260857"/>
            <a:ext cx="11160125" cy="1325158"/>
          </a:xfrm>
        </p:spPr>
        <p:txBody>
          <a:bodyPr/>
          <a:lstStyle/>
          <a:p>
            <a:r>
              <a:rPr lang="nl-BE" dirty="0" err="1"/>
              <a:t>Discussion</a:t>
            </a:r>
            <a:endParaRPr lang="nl-BE" dirty="0"/>
          </a:p>
        </p:txBody>
      </p:sp>
    </p:spTree>
    <p:extLst>
      <p:ext uri="{BB962C8B-B14F-4D97-AF65-F5344CB8AC3E}">
        <p14:creationId xmlns:p14="http://schemas.microsoft.com/office/powerpoint/2010/main" val="1227037593"/>
      </p:ext>
    </p:extLst>
  </p:cSld>
  <p:clrMapOvr>
    <a:masterClrMapping/>
  </p:clrMapOvr>
</p:sld>
</file>

<file path=ppt/theme/theme1.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679</Words>
  <Application>Microsoft Office PowerPoint</Application>
  <PresentationFormat>Breedbeeld</PresentationFormat>
  <Paragraphs>50</Paragraphs>
  <Slides>7</Slides>
  <Notes>6</Notes>
  <HiddenSlides>0</HiddenSlides>
  <MMClips>0</MMClips>
  <ScaleCrop>false</ScaleCrop>
  <HeadingPairs>
    <vt:vector size="6" baseType="variant">
      <vt:variant>
        <vt:lpstr>Gebruikte lettertypen</vt:lpstr>
      </vt:variant>
      <vt:variant>
        <vt:i4>6</vt:i4>
      </vt:variant>
      <vt:variant>
        <vt:lpstr>Thema</vt:lpstr>
      </vt:variant>
      <vt:variant>
        <vt:i4>1</vt:i4>
      </vt:variant>
      <vt:variant>
        <vt:lpstr>Diatitels</vt:lpstr>
      </vt:variant>
      <vt:variant>
        <vt:i4>7</vt:i4>
      </vt:variant>
    </vt:vector>
  </HeadingPairs>
  <TitlesOfParts>
    <vt:vector size="14" baseType="lpstr">
      <vt:lpstr>Arial</vt:lpstr>
      <vt:lpstr>Arial</vt:lpstr>
      <vt:lpstr>Courier New</vt:lpstr>
      <vt:lpstr>Helvetica</vt:lpstr>
      <vt:lpstr>Verdana</vt:lpstr>
      <vt:lpstr>Wingdings</vt:lpstr>
      <vt:lpstr>Kantoorthema</vt:lpstr>
      <vt:lpstr>The soldering iron</vt:lpstr>
      <vt:lpstr>A quick preview</vt:lpstr>
      <vt:lpstr>Introduction</vt:lpstr>
      <vt:lpstr>Materials and methods</vt:lpstr>
      <vt:lpstr>Materials and methods</vt:lpstr>
      <vt:lpstr>Results</vt:lpstr>
      <vt:lpstr>Discussion</vt:lpstr>
    </vt:vector>
  </TitlesOfParts>
  <Company>XIOS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PXL meets &lt;name&gt;</dc:title>
  <dc:creator>Nick Daenen</dc:creator>
  <cp:lastModifiedBy>Nathan Bruggeman</cp:lastModifiedBy>
  <cp:revision>330</cp:revision>
  <dcterms:created xsi:type="dcterms:W3CDTF">2017-10-12T15:08:04Z</dcterms:created>
  <dcterms:modified xsi:type="dcterms:W3CDTF">2022-05-31T19:50:38Z</dcterms:modified>
</cp:coreProperties>
</file>

<file path=docProps/thumbnail.jpeg>
</file>